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61498444-997C-4DD1-9D29-886D593C0ED2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55" tIns="47028" rIns="94055" bIns="470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7264"/>
            <a:ext cx="5661660" cy="4222671"/>
          </a:xfrm>
          <a:prstGeom prst="rect">
            <a:avLst/>
          </a:prstGeom>
        </p:spPr>
        <p:txBody>
          <a:bodyPr vert="horz" lIns="94055" tIns="47028" rIns="94055" bIns="470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CDA6D3D0-E8E6-4A0C-BA10-F222D673B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8A2D2-B658-4A1B-BC0F-94423F027A66}" type="slidenum">
              <a:rPr lang="en-US"/>
              <a:pPr/>
              <a:t>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5AAF2-51E0-4FF3-A11F-31684ADEDC89}" type="slidenum">
              <a:rPr lang="en-US"/>
              <a:pPr/>
              <a:t>12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BAC7E-9CD0-4E8D-8A83-B3D37EEC4A39}" type="slidenum">
              <a:rPr lang="en-US"/>
              <a:pPr/>
              <a:t>13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272EF-2548-4D92-A7CB-98465DF56744}" type="slidenum">
              <a:rPr lang="en-US"/>
              <a:pPr/>
              <a:t>14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272EF-2548-4D92-A7CB-98465DF56744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8A2D2-B658-4A1B-BC0F-94423F027A66}" type="slidenum">
              <a:rPr lang="en-US"/>
              <a:pPr/>
              <a:t>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EED97-22AE-48B7-A338-CE7E7F22F768}" type="slidenum">
              <a:rPr lang="en-US"/>
              <a:pPr/>
              <a:t>4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F297B-FB9C-46CD-BEAB-E674CB7424D4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CAB6A-EE5C-46D6-9D2E-80C84388BBD7}" type="slidenum">
              <a:rPr lang="en-US"/>
              <a:pPr/>
              <a:t>6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A635B-CDF1-45DA-B334-5D9D81CD6E3C}" type="slidenum">
              <a:rPr lang="en-US"/>
              <a:pPr/>
              <a:t>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C35E92-7425-4559-8A75-F51B3D11980B}" type="slidenum">
              <a:rPr lang="en-US"/>
              <a:pPr/>
              <a:t>9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AD90D-F5A5-43A2-8DC6-A7CFDE6EDF1B}" type="slidenum">
              <a:rPr lang="en-US"/>
              <a:pPr/>
              <a:t>10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5AAF2-51E0-4FF3-A11F-31684ADEDC89}" type="slidenum">
              <a:rPr lang="en-US"/>
              <a:pPr/>
              <a:t>11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CBF348-9791-4032-8C94-D24AA4E88573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E7C773-0638-47F4-BF59-D4CAAE60697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oleObject" Target="../embeddings/Microsoft_Office_Word_97_-_2003_Document6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Procedures &amp; Event Handlers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Murach</a:t>
            </a:r>
            <a:r>
              <a:rPr lang="en-US" dirty="0" smtClean="0"/>
              <a:t>, Chapter 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BD895EA6-BBF9-49C3-B411-0CA6A12FD93D}" type="slidenum">
              <a:rPr lang="en-US" sz="1000"/>
              <a:pPr algn="r"/>
              <a:t>10</a:t>
            </a:fld>
            <a:endParaRPr lang="en-US" sz="1000"/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593725" y="1143000"/>
          <a:ext cx="8047038" cy="3717925"/>
        </p:xfrm>
        <a:graphic>
          <a:graphicData uri="http://schemas.openxmlformats.org/presentationml/2006/ole">
            <p:oleObj spid="_x0000_s9218" name="Document" r:id="rId4" imgW="8063056" imgH="375290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7BBB249-5AD5-4553-A32A-0B78049B7999}" type="slidenum">
              <a:rPr lang="en-US" sz="1000"/>
              <a:pPr algn="r"/>
              <a:t>11</a:t>
            </a:fld>
            <a:endParaRPr lang="en-US" sz="1000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884238" y="838200"/>
          <a:ext cx="7070725" cy="3825875"/>
        </p:xfrm>
        <a:graphic>
          <a:graphicData uri="http://schemas.openxmlformats.org/presentationml/2006/ole">
            <p:oleObj spid="_x0000_s10242" name="Document" r:id="rId4" imgW="7379270" imgH="400165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97BBB249-5AD5-4553-A32A-0B78049B7999}" type="slidenum">
              <a:rPr lang="en-US" sz="1000"/>
              <a:pPr algn="r"/>
              <a:t>12</a:t>
            </a:fld>
            <a:endParaRPr lang="en-US" sz="1000"/>
          </a:p>
        </p:txBody>
      </p:sp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990600" y="838200"/>
          <a:ext cx="7010400" cy="3825875"/>
        </p:xfrm>
        <a:graphic>
          <a:graphicData uri="http://schemas.openxmlformats.org/presentationml/2006/ole">
            <p:oleObj spid="_x0000_s11266" name="Document" r:id="rId4" imgW="7324480" imgH="400165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7836522B-0D5E-445C-BE43-3CFBBC2B6B7D}" type="slidenum">
              <a:rPr lang="en-US" sz="1000"/>
              <a:pPr algn="r"/>
              <a:t>13</a:t>
            </a:fld>
            <a:endParaRPr lang="en-US" sz="1000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990600" y="990600"/>
          <a:ext cx="7010400" cy="4098925"/>
        </p:xfrm>
        <a:graphic>
          <a:graphicData uri="http://schemas.openxmlformats.org/presentationml/2006/ole">
            <p:oleObj spid="_x0000_s13314" name="Document" r:id="rId4" imgW="7324480" imgH="428249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1BBC569-E537-4474-AB23-9DAF82A61EAD}" type="slidenum">
              <a:rPr lang="en-US" sz="1000"/>
              <a:pPr algn="r"/>
              <a:t>14</a:t>
            </a:fld>
            <a:endParaRPr lang="en-US" sz="1000"/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066800" y="838200"/>
          <a:ext cx="7223125" cy="3916363"/>
        </p:xfrm>
        <a:graphic>
          <a:graphicData uri="http://schemas.openxmlformats.org/presentationml/2006/ole">
            <p:oleObj spid="_x0000_s14338" name="Document" r:id="rId4" imgW="7306097" imgH="39558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E1BBC569-E537-4474-AB23-9DAF82A61EAD}" type="slidenum">
              <a:rPr lang="en-US" sz="1000"/>
              <a:pPr algn="r"/>
              <a:t>15</a:t>
            </a:fld>
            <a:endParaRPr lang="en-US" sz="1000"/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1066800" y="838200"/>
          <a:ext cx="7223125" cy="3916363"/>
        </p:xfrm>
        <a:graphic>
          <a:graphicData uri="http://schemas.openxmlformats.org/presentationml/2006/ole">
            <p:oleObj spid="_x0000_s41986" name="Document" r:id="rId4" imgW="7306097" imgH="39558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C1AA750-54DA-4635-84F8-F431605B8A4F}" type="slidenum">
              <a:rPr lang="en-US" sz="1000"/>
              <a:pPr algn="r"/>
              <a:t>2</a:t>
            </a:fld>
            <a:endParaRPr lang="en-US" sz="1000"/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990600" y="990600"/>
          <a:ext cx="7321550" cy="4197350"/>
        </p:xfrm>
        <a:graphic>
          <a:graphicData uri="http://schemas.openxmlformats.org/presentationml/2006/ole">
            <p:oleObj spid="_x0000_s1026" name="Document" r:id="rId4" imgW="7324480" imgH="420318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C1AA750-54DA-4635-84F8-F431605B8A4F}" type="slidenum">
              <a:rPr lang="en-US" sz="1000"/>
              <a:pPr algn="r"/>
              <a:t>3</a:t>
            </a:fld>
            <a:endParaRPr lang="en-US" sz="1000"/>
          </a:p>
        </p:txBody>
      </p:sp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990600" y="990600"/>
          <a:ext cx="7254875" cy="4160838"/>
        </p:xfrm>
        <a:graphic>
          <a:graphicData uri="http://schemas.openxmlformats.org/presentationml/2006/ole">
            <p:oleObj spid="_x0000_s2050" name="Document" r:id="rId4" imgW="7324480" imgH="421688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9C90FEF-98E8-4252-B0BA-40840CE1BC58}" type="slidenum">
              <a:rPr lang="en-US" sz="1000"/>
              <a:pPr algn="r"/>
              <a:t>4</a:t>
            </a:fld>
            <a:endParaRPr lang="en-US" sz="1000"/>
          </a:p>
        </p:txBody>
      </p:sp>
      <p:graphicFrame>
        <p:nvGraphicFramePr>
          <p:cNvPr id="83972" name="Object 4"/>
          <p:cNvGraphicFramePr>
            <a:graphicFrameLocks noChangeAspect="1"/>
          </p:cNvGraphicFramePr>
          <p:nvPr/>
        </p:nvGraphicFramePr>
        <p:xfrm>
          <a:off x="1371600" y="762000"/>
          <a:ext cx="7223125" cy="4098925"/>
        </p:xfrm>
        <a:graphic>
          <a:graphicData uri="http://schemas.openxmlformats.org/presentationml/2006/ole">
            <p:oleObj spid="_x0000_s3074" name="Document" r:id="rId4" imgW="7315469" imgH="41588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AD9B38A8-C5FA-465D-BE7D-F78D80856ADF}" type="slidenum">
              <a:rPr lang="en-US" sz="1000"/>
              <a:pPr algn="r"/>
              <a:t>5</a:t>
            </a:fld>
            <a:endParaRPr lang="en-US" sz="1000"/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228600" y="1066800"/>
          <a:ext cx="8702675" cy="4114800"/>
        </p:xfrm>
        <a:graphic>
          <a:graphicData uri="http://schemas.openxmlformats.org/presentationml/2006/ole">
            <p:oleObj spid="_x0000_s4098" name="Document" r:id="rId4" imgW="8488223" imgH="403518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5BC792A-8E9A-4E8F-AEED-0E2E0F02C39F}" type="slidenum">
              <a:rPr lang="en-US" sz="1000"/>
              <a:pPr algn="r"/>
              <a:t>6</a:t>
            </a:fld>
            <a:endParaRPr lang="en-US" sz="1000"/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066800" y="914400"/>
          <a:ext cx="7635875" cy="4983163"/>
        </p:xfrm>
        <a:graphic>
          <a:graphicData uri="http://schemas.openxmlformats.org/presentationml/2006/ole">
            <p:oleObj spid="_x0000_s5122" name="Document" r:id="rId4" imgW="7644926" imgH="503019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 List in a Call to a Sub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in the same sequence as the parameter list.</a:t>
            </a:r>
          </a:p>
          <a:p>
            <a:r>
              <a:rPr lang="en-US" dirty="0" smtClean="0"/>
              <a:t>It is best if the data types match.</a:t>
            </a:r>
          </a:p>
          <a:p>
            <a:r>
              <a:rPr lang="en-US" dirty="0" smtClean="0"/>
              <a:t>Each argument </a:t>
            </a:r>
            <a:r>
              <a:rPr lang="en-US" i="1" dirty="0" smtClean="0"/>
              <a:t>must</a:t>
            </a:r>
            <a:r>
              <a:rPr lang="en-US" dirty="0" smtClean="0"/>
              <a:t> be a compatible data type.</a:t>
            </a:r>
          </a:p>
          <a:p>
            <a:r>
              <a:rPr lang="en-US" dirty="0" smtClean="0"/>
              <a:t>Names need NOT match.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Visual Basic 2008, C6</a:t>
            </a:r>
            <a:endParaRPr lang="en-US" sz="1200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8B77137A-FE52-4CA5-A6A2-4EA6DC1F9493}" type="slidenum">
              <a:rPr lang="en-US" sz="1000"/>
              <a:pPr algn="r"/>
              <a:t>8</a:t>
            </a:fld>
            <a:endParaRPr lang="en-US" sz="1000"/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838200" y="1524000"/>
          <a:ext cx="7321550" cy="427038"/>
        </p:xfrm>
        <a:graphic>
          <a:graphicData uri="http://schemas.openxmlformats.org/presentationml/2006/ole">
            <p:oleObj spid="_x0000_s7170" name="Document" r:id="rId4" imgW="7321366" imgH="427132" progId="Word.Document.8">
              <p:embed/>
            </p:oleObj>
          </a:graphicData>
        </a:graphic>
      </p:graphicFrame>
      <p:pic>
        <p:nvPicPr>
          <p:cNvPr id="87046" name="Picture 6" descr="Figure 06-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981200"/>
            <a:ext cx="7951023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Murach’s Visual Basic 2008, C6</a:t>
            </a:r>
            <a:endParaRPr lang="en-US" sz="120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2008, Mike Murach &amp; Associates, Inc.</a:t>
            </a:r>
            <a:endParaRPr lang="en-US" sz="140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pPr algn="r"/>
            <a:r>
              <a:rPr lang="en-US" sz="1000"/>
              <a:t>Slide </a:t>
            </a:r>
            <a:fld id="{1B12947A-9986-4368-A0C2-3C1C1CCF502E}" type="slidenum">
              <a:rPr lang="en-US" sz="1000"/>
              <a:pPr algn="r"/>
              <a:t>9</a:t>
            </a:fld>
            <a:endParaRPr lang="en-US" sz="1000"/>
          </a:p>
        </p:txBody>
      </p:sp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990600" y="914400"/>
          <a:ext cx="7254875" cy="4968875"/>
        </p:xfrm>
        <a:graphic>
          <a:graphicData uri="http://schemas.openxmlformats.org/presentationml/2006/ole">
            <p:oleObj spid="_x0000_s8194" name="Document" r:id="rId4" imgW="7324480" imgH="503019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</TotalTime>
  <Words>298</Words>
  <Application>Microsoft Office PowerPoint</Application>
  <PresentationFormat>On-screen Show (4:3)</PresentationFormat>
  <Paragraphs>72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Flow</vt:lpstr>
      <vt:lpstr>Document</vt:lpstr>
      <vt:lpstr>Microsoft Office Word 97 - 2003 Document</vt:lpstr>
      <vt:lpstr>Procedures &amp; Event Handlers</vt:lpstr>
      <vt:lpstr>Slide 2</vt:lpstr>
      <vt:lpstr>Slide 3</vt:lpstr>
      <vt:lpstr>Slide 4</vt:lpstr>
      <vt:lpstr>Slide 5</vt:lpstr>
      <vt:lpstr>Slide 6</vt:lpstr>
      <vt:lpstr>Argument List in a Call to a Sub Procedure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&amp; Event Handlers</dc:title>
  <dc:creator>Lyn Mathis</dc:creator>
  <cp:lastModifiedBy>Lyn Mathis</cp:lastModifiedBy>
  <cp:revision>13</cp:revision>
  <dcterms:created xsi:type="dcterms:W3CDTF">2008-10-04T23:06:40Z</dcterms:created>
  <dcterms:modified xsi:type="dcterms:W3CDTF">2010-02-16T21:27:13Z</dcterms:modified>
</cp:coreProperties>
</file>