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8" r:id="rId2"/>
    <p:sldId id="256" r:id="rId3"/>
    <p:sldId id="285" r:id="rId4"/>
    <p:sldId id="258" r:id="rId5"/>
    <p:sldId id="259" r:id="rId6"/>
    <p:sldId id="287" r:id="rId7"/>
    <p:sldId id="261" r:id="rId8"/>
    <p:sldId id="286" r:id="rId9"/>
    <p:sldId id="284" r:id="rId10"/>
    <p:sldId id="262" r:id="rId11"/>
    <p:sldId id="263" r:id="rId12"/>
    <p:sldId id="289" r:id="rId13"/>
    <p:sldId id="290" r:id="rId14"/>
    <p:sldId id="291" r:id="rId15"/>
    <p:sldId id="292" r:id="rId16"/>
    <p:sldId id="269" r:id="rId17"/>
    <p:sldId id="295" r:id="rId18"/>
    <p:sldId id="294" r:id="rId19"/>
    <p:sldId id="264" r:id="rId20"/>
    <p:sldId id="296" r:id="rId21"/>
    <p:sldId id="297" r:id="rId22"/>
    <p:sldId id="298" r:id="rId23"/>
    <p:sldId id="299" r:id="rId24"/>
    <p:sldId id="300" r:id="rId25"/>
    <p:sldId id="27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73428-C3E6-4BED-ACDB-1544FD0F51D5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5A315-DDF0-41F5-A367-E934E4BC2A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57D8A21-5D76-4FE4-AA94-B7C1E1FAE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2AF02-2CA7-44F2-A831-3C2253C534DA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83836-B82B-41AD-A12D-7EE83832B9B8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57563-C04D-4D98-A2F1-C01B652EDCA2}" type="slidenum">
              <a:rPr lang="en-US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A7C93-BF30-49AD-BB69-8435F1458752}" type="slidenum">
              <a:rPr lang="en-US"/>
              <a:pPr/>
              <a:t>16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57563-C04D-4D98-A2F1-C01B652EDCA2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18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D08D4-F107-4FF7-9350-0E20622DC2C4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20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21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B4403-1EA8-4089-84E2-E303639ED0A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E22E14-AEE9-4EE2-8CDD-D31CA249F88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B5863-92CF-4DAC-B831-8C5DD4680A03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6506E-129B-4CF9-A71C-D0DE352D12F8}" type="slidenum">
              <a:rPr lang="en-US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501FA-99AF-4011-9614-8CFFEEC8B27B}" type="slidenum">
              <a:rPr lang="en-US"/>
              <a:pPr/>
              <a:t>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98D51-0345-4929-8097-E10B442D6064}" type="slidenum">
              <a:rPr lang="en-US"/>
              <a:pPr/>
              <a:t>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E61BE-1012-47D4-9896-C037C552228C}" type="slidenum">
              <a:rPr lang="en-US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63DAB-6673-4306-94D5-268C5EFD447F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28D1E-B3B6-414F-9BD0-5CE3FA8FB456}" type="slidenum">
              <a:rPr lang="en-US"/>
              <a:pPr/>
              <a:t>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57563-C04D-4D98-A2F1-C01B652EDCA2}" type="slidenum">
              <a:rPr lang="en-US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3E1D442-9CB4-4E47-9BC9-95F92F565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AA15111-5F2E-4B4E-9569-82AC06D5E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60A98CE-D421-4167-8413-5305FCBB1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D1DE644-E4F3-4397-921F-78A1E7A25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C48B478-4800-438E-903C-357853892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58361FA-68B9-4621-A15B-BB4D8F13F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FA350EE-B404-47B6-9494-C59D0D63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/>
              <a:t>Murach’s</a:t>
            </a:r>
            <a:r>
              <a:rPr lang="en-US" dirty="0"/>
              <a:t> Visual Basic 2010, C1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39A6E95-354C-44BA-86D1-B1FE0B305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Murach’s</a:t>
            </a:r>
            <a:r>
              <a:rPr lang="en-US" dirty="0" smtClean="0"/>
              <a:t> Visual Basic 2010, C1, modified by Lyn Mathis</a:t>
            </a:r>
            <a:endParaRPr 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© 2010, Mike </a:t>
            </a:r>
            <a:r>
              <a:rPr lang="en-US" dirty="0" err="1"/>
              <a:t>Murach</a:t>
            </a:r>
            <a:r>
              <a:rPr lang="en-US" dirty="0"/>
              <a:t> &amp; Associates, Inc.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C97DB74-9918-431B-9C73-D5D39778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48EEB41-1613-4DDF-BBFC-25EDB15B3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69B5488-ED67-471F-93C7-AA4A6BF65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59CECF5-6BAD-446D-992F-20D87C051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png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png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1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8.png"/><Relationship Id="rId4" Type="http://schemas.openxmlformats.org/officeDocument/2006/relationships/oleObject" Target="../embeddings/Microsoft_Office_Word_97_-_2003_Document22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3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3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Microsoft_Office_Word_97_-_2003_Document9.doc"/><Relationship Id="rId4" Type="http://schemas.openxmlformats.org/officeDocument/2006/relationships/oleObject" Target="../embeddings/Microsoft_Office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CSIS 3470</a:t>
            </a:r>
            <a:br>
              <a:rPr lang="en-US" dirty="0" smtClean="0"/>
            </a:br>
            <a:r>
              <a:rPr lang="en-US" dirty="0" smtClean="0"/>
              <a:t>Application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Get the tentative syllabus (front).</a:t>
            </a:r>
          </a:p>
          <a:p>
            <a:r>
              <a:rPr lang="en-US" dirty="0" smtClean="0"/>
              <a:t>Complete Information Sheet (end of syllabus).</a:t>
            </a:r>
          </a:p>
          <a:p>
            <a:r>
              <a:rPr lang="en-US" dirty="0" smtClean="0"/>
              <a:t>Read syllabus and identify:</a:t>
            </a:r>
          </a:p>
          <a:p>
            <a:pPr lvl="1"/>
            <a:r>
              <a:rPr lang="en-US" dirty="0" smtClean="0"/>
              <a:t>One thing you like that is crystal clear,</a:t>
            </a:r>
          </a:p>
          <a:p>
            <a:pPr lvl="1"/>
            <a:r>
              <a:rPr lang="en-US" dirty="0" smtClean="0"/>
              <a:t>One thing that is confusing, and</a:t>
            </a:r>
          </a:p>
          <a:p>
            <a:pPr lvl="1"/>
            <a:r>
              <a:rPr lang="en-US" dirty="0" smtClean="0"/>
              <a:t>Any errors or something you would like to change.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A88A6-D530-4A72-96EF-62E9C916A6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922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EFDC6E3-EFA0-48BB-87FB-FF3DBF718135}" type="slidenum">
              <a:rPr lang="en-US" sz="1000"/>
              <a:pPr algn="r"/>
              <a:t>10</a:t>
            </a:fld>
            <a:endParaRPr lang="en-US" sz="100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371600" y="685800"/>
          <a:ext cx="7315200" cy="698500"/>
        </p:xfrm>
        <a:graphic>
          <a:graphicData uri="http://schemas.openxmlformats.org/presentationml/2006/ole">
            <p:oleObj spid="_x0000_s9218" name="Document" r:id="rId4" imgW="7321366" imgH="699141" progId="Word.Document.8">
              <p:embed/>
            </p:oleObj>
          </a:graphicData>
        </a:graphic>
      </p:graphicFrame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166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600200" y="1219200"/>
          <a:ext cx="6477000" cy="4894263"/>
        </p:xfrm>
        <a:graphic>
          <a:graphicData uri="http://schemas.openxmlformats.org/presentationml/2006/ole">
            <p:oleObj spid="_x0000_s9219" name="Visio" r:id="rId5" imgW="4676118" imgH="35329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60069F5-2110-44EE-BE9B-6F543DD7E9AB}" type="slidenum">
              <a:rPr lang="en-US" sz="1000"/>
              <a:pPr algn="r"/>
              <a:t>11</a:t>
            </a:fld>
            <a:endParaRPr lang="en-US" sz="100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457200"/>
          <a:ext cx="7315200" cy="676275"/>
        </p:xfrm>
        <a:graphic>
          <a:graphicData uri="http://schemas.openxmlformats.org/presentationml/2006/ole">
            <p:oleObj spid="_x0000_s10242" name="Document" r:id="rId4" imgW="7321366" imgH="676052" progId="Word.Document.8">
              <p:embed/>
            </p:oleObj>
          </a:graphicData>
        </a:graphic>
      </p:graphicFrame>
      <p:pic>
        <p:nvPicPr>
          <p:cNvPr id="10246" name="Picture 6" descr="Figure 1-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990600"/>
            <a:ext cx="68580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Exercises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&amp; install </a:t>
            </a:r>
            <a:r>
              <a:rPr lang="en-US" dirty="0" err="1" smtClean="0"/>
              <a:t>Murach’s</a:t>
            </a:r>
            <a:r>
              <a:rPr lang="en-US" dirty="0" smtClean="0"/>
              <a:t> files (Appendix 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Course Applications folder</a:t>
            </a:r>
            <a:endParaRPr lang="en-US" dirty="0" smtClean="0"/>
          </a:p>
          <a:p>
            <a:r>
              <a:rPr lang="en-US" dirty="0" smtClean="0"/>
              <a:t>Tour the Visual Studio IDE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C1</a:t>
            </a:r>
            <a:endParaRPr lang="en-US" sz="1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Slide </a:t>
            </a:r>
            <a:fld id="{CA6A8A78-BD01-432E-9981-412FB37248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13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5422900"/>
        </p:xfrm>
        <a:graphic>
          <a:graphicData uri="http://schemas.openxmlformats.org/presentationml/2006/ole">
            <p:oleObj spid="_x0000_s122882" name="Document" r:id="rId4" imgW="7324480" imgH="54422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922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EFDC6E3-EFA0-48BB-87FB-FF3DBF718135}" type="slidenum">
              <a:rPr lang="en-US" sz="1000"/>
              <a:pPr algn="r"/>
              <a:t>14</a:t>
            </a:fld>
            <a:endParaRPr lang="en-US" sz="100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371600" y="685800"/>
          <a:ext cx="7315200" cy="698500"/>
        </p:xfrm>
        <a:graphic>
          <a:graphicData uri="http://schemas.openxmlformats.org/presentationml/2006/ole">
            <p:oleObj spid="_x0000_s123906" name="Document" r:id="rId4" imgW="7321366" imgH="699141" progId="Word.Document.8">
              <p:embed/>
            </p:oleObj>
          </a:graphicData>
        </a:graphic>
      </p:graphicFrame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166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600200" y="1219200"/>
          <a:ext cx="6477000" cy="4894263"/>
        </p:xfrm>
        <a:graphic>
          <a:graphicData uri="http://schemas.openxmlformats.org/presentationml/2006/ole">
            <p:oleObj spid="_x0000_s123907" name="Visio" r:id="rId5" imgW="4676118" imgH="35329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15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5422900"/>
        </p:xfrm>
        <a:graphic>
          <a:graphicData uri="http://schemas.openxmlformats.org/presentationml/2006/ole">
            <p:oleObj spid="_x0000_s124930" name="Document" r:id="rId4" imgW="7324480" imgH="54332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E23C720-F911-46CA-A325-2CBCD765ADD4}" type="slidenum">
              <a:rPr lang="en-US" sz="1000"/>
              <a:pPr algn="r"/>
              <a:t>16</a:t>
            </a:fld>
            <a:endParaRPr lang="en-US" sz="100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143000" y="698500"/>
          <a:ext cx="7315200" cy="533400"/>
        </p:xfrm>
        <a:graphic>
          <a:graphicData uri="http://schemas.openxmlformats.org/presentationml/2006/ole">
            <p:oleObj spid="_x0000_s17410" name="Document" r:id="rId4" imgW="7324480" imgH="546533" progId="Word.Document.8">
              <p:embed/>
            </p:oleObj>
          </a:graphicData>
        </a:graphic>
      </p:graphicFrame>
      <p:pic>
        <p:nvPicPr>
          <p:cNvPr id="17414" name="Picture 7" descr="Figure 1-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371600"/>
            <a:ext cx="292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922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EFDC6E3-EFA0-48BB-87FB-FF3DBF718135}" type="slidenum">
              <a:rPr lang="en-US" sz="1000"/>
              <a:pPr algn="r"/>
              <a:t>17</a:t>
            </a:fld>
            <a:endParaRPr lang="en-US" sz="100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1371600" y="685800"/>
          <a:ext cx="7315200" cy="698500"/>
        </p:xfrm>
        <a:graphic>
          <a:graphicData uri="http://schemas.openxmlformats.org/presentationml/2006/ole">
            <p:oleObj spid="_x0000_s128002" name="Document" r:id="rId4" imgW="7321366" imgH="699141" progId="Word.Document.8">
              <p:embed/>
            </p:oleObj>
          </a:graphicData>
        </a:graphic>
      </p:graphicFrame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1662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600200" y="1219200"/>
          <a:ext cx="6477000" cy="4894263"/>
        </p:xfrm>
        <a:graphic>
          <a:graphicData uri="http://schemas.openxmlformats.org/presentationml/2006/ole">
            <p:oleObj spid="_x0000_s128003" name="Visio" r:id="rId5" imgW="4676118" imgH="35329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18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5422900"/>
        </p:xfrm>
        <a:graphic>
          <a:graphicData uri="http://schemas.openxmlformats.org/presentationml/2006/ole">
            <p:oleObj spid="_x0000_s126978" name="Document" r:id="rId4" imgW="7324480" imgH="54498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1126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5634E97-5D2A-484F-A89A-CDE3966E1CD7}" type="slidenum">
              <a:rPr lang="en-US" sz="1000"/>
              <a:pPr algn="r"/>
              <a:t>19</a:t>
            </a:fld>
            <a:endParaRPr lang="en-US" sz="1000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914400" y="685800"/>
          <a:ext cx="7315200" cy="1003300"/>
        </p:xfrm>
        <a:graphic>
          <a:graphicData uri="http://schemas.openxmlformats.org/presentationml/2006/ole">
            <p:oleObj spid="_x0000_s11266" name="Document" r:id="rId4" imgW="7321366" imgH="1004699" progId="Word.Document.8">
              <p:embed/>
            </p:oleObj>
          </a:graphicData>
        </a:graphic>
      </p:graphicFrame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1376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1828800" y="1524000"/>
          <a:ext cx="5486400" cy="4292600"/>
        </p:xfrm>
        <a:graphic>
          <a:graphicData uri="http://schemas.openxmlformats.org/presentationml/2006/ole">
            <p:oleObj spid="_x0000_s11267" name="Visio" r:id="rId5" imgW="5246834" imgH="4104115" progId="">
              <p:embed/>
            </p:oleObj>
          </a:graphicData>
        </a:graphic>
      </p:graphicFrame>
      <p:sp>
        <p:nvSpPr>
          <p:cNvPr id="8" name="Cloud Callout 7"/>
          <p:cNvSpPr/>
          <p:nvPr/>
        </p:nvSpPr>
        <p:spPr bwMode="auto">
          <a:xfrm>
            <a:off x="152400" y="3200400"/>
            <a:ext cx="2057400" cy="685800"/>
          </a:xfrm>
          <a:prstGeom prst="cloudCallout">
            <a:avLst>
              <a:gd name="adj1" fmla="val 67776"/>
              <a:gd name="adj2" fmla="val -23148"/>
            </a:avLst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Write</a:t>
            </a:r>
            <a:r>
              <a:rPr lang="en-US" sz="1400" dirty="0" smtClean="0"/>
              <a:t>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rogram.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657600" y="3581400"/>
            <a:ext cx="1371600" cy="381000"/>
          </a:xfrm>
          <a:prstGeom prst="wedgeRectCallout">
            <a:avLst>
              <a:gd name="adj1" fmla="val -397"/>
              <a:gd name="adj2" fmla="val -107500"/>
            </a:avLst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Build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assembly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553200" y="3505200"/>
            <a:ext cx="1447800" cy="457200"/>
          </a:xfrm>
          <a:prstGeom prst="wedgeRectCallout">
            <a:avLst>
              <a:gd name="adj1" fmla="val -55920"/>
              <a:gd name="adj2" fmla="val -84722"/>
            </a:avLst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Run </a:t>
            </a:r>
            <a:r>
              <a:rPr lang="en-US" sz="1400" i="1" dirty="0" smtClean="0"/>
              <a:t>assembly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Visual Basic 2010, </a:t>
            </a:r>
            <a:r>
              <a:rPr lang="en-US" dirty="0" smtClean="0"/>
              <a:t>C1, with modifications</a:t>
            </a:r>
            <a:endParaRPr lang="en-US" sz="1200" dirty="0"/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131D7D8-5683-4AAF-995D-5D8A8F961630}" type="slidenum">
              <a:rPr lang="en-US" sz="1000"/>
              <a:pPr algn="r"/>
              <a:t>2</a:t>
            </a:fld>
            <a:endParaRPr lang="en-US" sz="1000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914400" y="1828800"/>
          <a:ext cx="7321550" cy="2312988"/>
        </p:xfrm>
        <a:graphic>
          <a:graphicData uri="http://schemas.openxmlformats.org/presentationml/2006/ole">
            <p:oleObj spid="_x0000_s1026" name="Document" r:id="rId4" imgW="7321366" imgH="23131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20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5448300"/>
        </p:xfrm>
        <a:graphic>
          <a:graphicData uri="http://schemas.openxmlformats.org/presentationml/2006/ole">
            <p:oleObj spid="_x0000_s129026" name="Document" r:id="rId4" imgW="7324480" imgH="54573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21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5448300"/>
        </p:xfrm>
        <a:graphic>
          <a:graphicData uri="http://schemas.openxmlformats.org/presentationml/2006/ole">
            <p:oleObj spid="_x0000_s130050" name="Document" r:id="rId4" imgW="7324480" imgH="54653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24800" cy="71755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Project and Solution Concepts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581400" cy="4449763"/>
          </a:xfrm>
        </p:spPr>
        <p:txBody>
          <a:bodyPr/>
          <a:lstStyle/>
          <a:p>
            <a:r>
              <a:rPr lang="en-US" b="1" dirty="0" smtClean="0"/>
              <a:t>.</a:t>
            </a:r>
            <a:r>
              <a:rPr lang="en-US" sz="2000" b="1" dirty="0" err="1" smtClean="0"/>
              <a:t>vbproj</a:t>
            </a:r>
            <a:r>
              <a:rPr lang="en-US" sz="2000" b="1" dirty="0" smtClean="0"/>
              <a:t> </a:t>
            </a:r>
            <a:r>
              <a:rPr lang="en-US" sz="2000" dirty="0" smtClean="0"/>
              <a:t>– project file tracks files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Related to project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Settings for project</a:t>
            </a:r>
          </a:p>
          <a:p>
            <a:pPr>
              <a:spcBef>
                <a:spcPts val="2400"/>
              </a:spcBef>
            </a:pPr>
            <a:r>
              <a:rPr lang="en-US" sz="2000" b="1" dirty="0" smtClean="0"/>
              <a:t>.</a:t>
            </a:r>
            <a:r>
              <a:rPr lang="en-US" sz="2000" b="1" dirty="0" err="1" smtClean="0"/>
              <a:t>sln</a:t>
            </a:r>
            <a:r>
              <a:rPr lang="en-US" sz="2000" b="1" dirty="0" smtClean="0"/>
              <a:t> </a:t>
            </a:r>
            <a:r>
              <a:rPr lang="en-US" sz="2000" dirty="0" smtClean="0"/>
              <a:t>–</a:t>
            </a:r>
            <a:r>
              <a:rPr lang="en-US" sz="2000" dirty="0" smtClean="0"/>
              <a:t>  solution file tracks all projects in the solution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Murach’s Visual Basic 2010, C1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348EEB41-1613-4DDF-BBFC-25EDB15B31B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0" name="Picture 7" descr="Figure 1-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219200"/>
            <a:ext cx="4648200" cy="440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Modified Murach’s Visual Basic 2008, C1</a:t>
            </a:r>
            <a:endParaRPr lang="en-US" sz="1200"/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1C0A23CA-8DA7-4F58-9B6B-1F5211DBE79F}" type="slidenum">
              <a:rPr lang="en-US" sz="1000" smtClean="0"/>
              <a:pPr algn="r"/>
              <a:t>23</a:t>
            </a:fld>
            <a:endParaRPr lang="en-US" sz="10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09600"/>
          <a:ext cx="7315200" cy="5410200"/>
        </p:xfrm>
        <a:graphic>
          <a:graphicData uri="http://schemas.openxmlformats.org/presentationml/2006/ole">
            <p:oleObj spid="_x0000_s132098" name="Document" r:id="rId4" imgW="7324480" imgH="54285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Modified Murach’s Visual Basic 2008, C1</a:t>
            </a:r>
            <a:endParaRPr lang="en-US" sz="1200"/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 smtClean="0"/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56032548-64AE-47F2-8A2D-8BF5ECAE6AA3}" type="slidenum">
              <a:rPr lang="en-US" sz="1000" smtClean="0"/>
              <a:pPr algn="r"/>
              <a:t>24</a:t>
            </a:fld>
            <a:endParaRPr lang="en-US" sz="10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143000" y="698500"/>
          <a:ext cx="7315200" cy="533400"/>
        </p:xfrm>
        <a:graphic>
          <a:graphicData uri="http://schemas.openxmlformats.org/presentationml/2006/ole">
            <p:oleObj spid="_x0000_s133122" name="Document" r:id="rId4" imgW="7324480" imgH="546533" progId="Word.Document.8">
              <p:embed/>
            </p:oleObj>
          </a:graphicData>
        </a:graphic>
      </p:graphicFrame>
      <p:pic>
        <p:nvPicPr>
          <p:cNvPr id="9222" name="Picture 6" descr="Figure 1-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143000"/>
            <a:ext cx="2897188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5A403F95-F361-4FAC-A42E-DD279DF275BD}" type="slidenum">
              <a:rPr lang="en-US" sz="1000"/>
              <a:pPr algn="r"/>
              <a:t>25</a:t>
            </a:fld>
            <a:endParaRPr lang="en-US" sz="1000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09600"/>
          <a:ext cx="7315200" cy="5410200"/>
        </p:xfrm>
        <a:graphic>
          <a:graphicData uri="http://schemas.openxmlformats.org/presentationml/2006/ole">
            <p:oleObj spid="_x0000_s18434" name="Document" r:id="rId4" imgW="7321366" imgH="54210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3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5397500"/>
        </p:xfrm>
        <a:graphic>
          <a:graphicData uri="http://schemas.openxmlformats.org/presentationml/2006/ole">
            <p:oleObj spid="_x0000_s78850" name="Document" r:id="rId4" imgW="7324480" imgH="54177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5382AA1-46E7-456F-8141-3689E7F4A3C5}" type="slidenum">
              <a:rPr lang="en-US" sz="1000"/>
              <a:pPr algn="r"/>
              <a:t>4</a:t>
            </a:fld>
            <a:endParaRPr lang="en-US" sz="100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90600" y="762000"/>
          <a:ext cx="7315200" cy="1033463"/>
        </p:xfrm>
        <a:graphic>
          <a:graphicData uri="http://schemas.openxmlformats.org/presentationml/2006/ole">
            <p:oleObj spid="_x0000_s4098" name="Document" r:id="rId4" imgW="7321366" imgH="1035002" progId="Word.Document.8">
              <p:embed/>
            </p:oleObj>
          </a:graphicData>
        </a:graphic>
      </p:graphicFrame>
      <p:pic>
        <p:nvPicPr>
          <p:cNvPr id="4102" name="Picture 6" descr="Figure 01-01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828800"/>
            <a:ext cx="373380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B22296C-C382-466A-84E1-660B8DF2EED4}" type="slidenum">
              <a:rPr lang="en-US" sz="1000"/>
              <a:pPr algn="r"/>
              <a:t>5</a:t>
            </a:fld>
            <a:endParaRPr lang="en-US" sz="100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143000" y="685800"/>
          <a:ext cx="7294563" cy="1033463"/>
        </p:xfrm>
        <a:graphic>
          <a:graphicData uri="http://schemas.openxmlformats.org/presentationml/2006/ole">
            <p:oleObj spid="_x0000_s5122" name="Document" r:id="rId4" imgW="7324480" imgH="1036105" progId="Word.Document.8">
              <p:embed/>
            </p:oleObj>
          </a:graphicData>
        </a:graphic>
      </p:graphicFrame>
      <p:pic>
        <p:nvPicPr>
          <p:cNvPr id="5126" name="Picture 6" descr="Figure 01-01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524000"/>
            <a:ext cx="6400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62000" y="6248400"/>
            <a:ext cx="2514600" cy="457200"/>
          </a:xfrm>
          <a:noFill/>
        </p:spPr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Visual Basic 2010, </a:t>
            </a:r>
            <a:r>
              <a:rPr lang="en-US" dirty="0" smtClean="0"/>
              <a:t>C1, modified</a:t>
            </a:r>
            <a:endParaRPr lang="en-US" sz="1200" dirty="0"/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4043418-F0A3-4906-AEB9-14AB987B8E3A}" type="slidenum">
              <a:rPr lang="en-US" sz="1000"/>
              <a:pPr algn="r"/>
              <a:t>6</a:t>
            </a:fld>
            <a:endParaRPr lang="en-US" sz="100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762000"/>
          <a:ext cx="7315200" cy="4381500"/>
        </p:xfrm>
        <a:graphic>
          <a:graphicData uri="http://schemas.openxmlformats.org/presentationml/2006/ole">
            <p:oleObj spid="_x0000_s81922" name="Document" r:id="rId4" imgW="7324480" imgH="43967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2A589E6-1035-4B38-A2BA-36D97486AB3E}" type="slidenum">
              <a:rPr lang="en-US" sz="1000"/>
              <a:pPr algn="r"/>
              <a:t>7</a:t>
            </a:fld>
            <a:endParaRPr lang="en-US" sz="100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914400"/>
          <a:ext cx="7315200" cy="2324100"/>
        </p:xfrm>
        <a:graphic>
          <a:graphicData uri="http://schemas.openxmlformats.org/presentationml/2006/ole">
            <p:oleObj spid="_x0000_s8194" name="Document" r:id="rId4" imgW="7321366" imgH="23575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6AC61EE-70EA-4ADB-947F-E1B72C7B1692}" type="slidenum">
              <a:rPr lang="en-US" sz="1000"/>
              <a:pPr algn="r"/>
              <a:t>8</a:t>
            </a:fld>
            <a:endParaRPr lang="en-US" sz="100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143000" y="838200"/>
          <a:ext cx="7416800" cy="4953000"/>
        </p:xfrm>
        <a:graphic>
          <a:graphicData uri="http://schemas.openxmlformats.org/presentationml/2006/ole">
            <p:oleObj spid="_x0000_s79874" name="Document" r:id="rId4" imgW="7457128" imgH="501180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Murach’s Visual Basic 2010, C1</a:t>
            </a:r>
            <a:endParaRPr lang="en-US" sz="1200"/>
          </a:p>
        </p:txBody>
      </p:sp>
      <p:sp>
        <p:nvSpPr>
          <p:cNvPr id="717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1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8D525CB-2A84-42CB-BA77-B6B4998CB82D}" type="slidenum">
              <a:rPr lang="en-US" sz="1000"/>
              <a:pPr algn="r"/>
              <a:t>9</a:t>
            </a:fld>
            <a:endParaRPr lang="en-US" sz="1000"/>
          </a:p>
        </p:txBody>
      </p:sp>
      <p:graphicFrame>
        <p:nvGraphicFramePr>
          <p:cNvPr id="7170" name="Object 5"/>
          <p:cNvGraphicFramePr>
            <a:graphicFrameLocks/>
          </p:cNvGraphicFramePr>
          <p:nvPr/>
        </p:nvGraphicFramePr>
        <p:xfrm>
          <a:off x="1066800" y="1219200"/>
          <a:ext cx="7440613" cy="2816225"/>
        </p:xfrm>
        <a:graphic>
          <a:graphicData uri="http://schemas.openxmlformats.org/presentationml/2006/ole">
            <p:oleObj spid="_x0000_s7170" name="Document" r:id="rId4" imgW="7445317" imgH="2824701" progId="Word.Document.8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/>
          </p:cNvGraphicFramePr>
          <p:nvPr/>
        </p:nvGraphicFramePr>
        <p:xfrm>
          <a:off x="914400" y="685800"/>
          <a:ext cx="7607300" cy="430213"/>
        </p:xfrm>
        <a:graphic>
          <a:graphicData uri="http://schemas.openxmlformats.org/presentationml/2006/ole">
            <p:oleObj spid="_x0000_s7171" name="Document" r:id="rId5" imgW="7614294" imgH="426135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805</TotalTime>
  <Words>566</Words>
  <Application>Microsoft Office PowerPoint</Application>
  <PresentationFormat>On-screen Show (4:3)</PresentationFormat>
  <Paragraphs>138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Master slides</vt:lpstr>
      <vt:lpstr>Document</vt:lpstr>
      <vt:lpstr>Microsoft Office Word 97 - 2003 Document</vt:lpstr>
      <vt:lpstr>Visio</vt:lpstr>
      <vt:lpstr>CSIS 3470 Application Development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Lab Exercises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Project and Solution Concepts</vt:lpstr>
      <vt:lpstr>Slide 23</vt:lpstr>
      <vt:lpstr>Slide 24</vt:lpstr>
      <vt:lpstr>Slide 25</vt:lpstr>
    </vt:vector>
  </TitlesOfParts>
  <Company>MMA,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 Murach</dc:creator>
  <cp:lastModifiedBy>Lyn Mathis</cp:lastModifiedBy>
  <cp:revision>79</cp:revision>
  <dcterms:created xsi:type="dcterms:W3CDTF">2006-08-04T18:22:47Z</dcterms:created>
  <dcterms:modified xsi:type="dcterms:W3CDTF">2011-01-17T17:42:50Z</dcterms:modified>
</cp:coreProperties>
</file>