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2D122-5404-408A-AF02-89D6BD253CB7}" type="datetimeFigureOut">
              <a:rPr lang="en-US" smtClean="0"/>
              <a:pPr/>
              <a:t>11/23/2008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7700"/>
            <a:ext cx="5661025" cy="422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4AAC2-1B98-4653-87E5-B20219429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B7F0-148A-4D39-A853-2594AA4EB4E0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E02B-2AC1-47A8-BFB2-84A0C8044342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A279-4682-40AE-B321-B28E18A8FAEE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8B42-7459-4A94-9CCB-2A9F473005EC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D369-6B00-48A4-A6D1-0C24E2B2E5E5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1BBF-790F-4ECD-86A1-33EE17D3FE1A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05FB-57FC-4439-8341-9E170941464D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29A2-F5A9-4D99-9BD0-A0AB599C6D61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BF89-4688-4638-A35A-D5CF7AD2AF17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9483-F624-4710-95AD-977957231074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14C3-F63E-4159-9B47-A14EF62B41FB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8A197-FA9E-4E2B-804C-4E82DA7B2EC3}" type="datetime1">
              <a:rPr lang="en-US" smtClean="0"/>
              <a:pPr/>
              <a:t>11/23/2008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0EEF5-E5C0-4BD1-AA43-A0D840F01C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Processing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&amp; Reading Text Files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r>
              <a:rPr lang="en-US" dirty="0" smtClean="0"/>
              <a:t> – pp. 294-299</a:t>
            </a:r>
          </a:p>
          <a:p>
            <a:r>
              <a:rPr lang="en-US" dirty="0" smtClean="0"/>
              <a:t>Text Files – pp. 658-671</a:t>
            </a:r>
          </a:p>
          <a:p>
            <a:r>
              <a:rPr lang="en-US" dirty="0" smtClean="0"/>
              <a:t>Not exactly what we’ve done 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Storing Data in Text Files: With VB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File&gt;New Project&gt;</a:t>
            </a:r>
            <a:r>
              <a:rPr lang="en-US" dirty="0" err="1" smtClean="0"/>
              <a:t>WindowsFormApplication</a:t>
            </a:r>
            <a:endParaRPr lang="en-US" dirty="0" smtClean="0"/>
          </a:p>
          <a:p>
            <a:r>
              <a:rPr lang="en-US" dirty="0" smtClean="0"/>
              <a:t>(provide  a project name)</a:t>
            </a:r>
          </a:p>
          <a:p>
            <a:r>
              <a:rPr lang="en-US" dirty="0" smtClean="0"/>
              <a:t>Highlight project name in Solution Explorer.</a:t>
            </a:r>
          </a:p>
          <a:p>
            <a:r>
              <a:rPr lang="en-US" dirty="0" smtClean="0"/>
              <a:t>Add&gt;New Item</a:t>
            </a:r>
          </a:p>
          <a:p>
            <a:r>
              <a:rPr lang="en-US" dirty="0" smtClean="0"/>
              <a:t>Select Text File icon&gt; provide name</a:t>
            </a:r>
          </a:p>
          <a:p>
            <a:r>
              <a:rPr lang="en-US" dirty="0" smtClean="0"/>
              <a:t>Type in data values, one per line</a:t>
            </a:r>
          </a:p>
          <a:p>
            <a:r>
              <a:rPr lang="en-US" dirty="0" smtClean="0"/>
              <a:t>Save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text file: Payroll.txt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Sandy </a:t>
            </a:r>
            <a:r>
              <a:rPr lang="en-US" dirty="0" err="1" smtClean="0"/>
              <a:t>Kinnery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9.35</a:t>
            </a:r>
          </a:p>
          <a:p>
            <a:pPr>
              <a:buNone/>
            </a:pPr>
            <a:r>
              <a:rPr lang="en-US" dirty="0" smtClean="0"/>
              <a:t>35</a:t>
            </a:r>
          </a:p>
          <a:p>
            <a:pPr>
              <a:buNone/>
            </a:pPr>
            <a:r>
              <a:rPr lang="en-US" dirty="0" smtClean="0"/>
              <a:t>Judy </a:t>
            </a:r>
            <a:r>
              <a:rPr lang="en-US" dirty="0" err="1" smtClean="0"/>
              <a:t>Mollica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10.75</a:t>
            </a:r>
          </a:p>
          <a:p>
            <a:pPr>
              <a:buNone/>
            </a:pPr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Calculate Payroll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4785519" cy="478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to Read in Data Sequentially from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Dim </a:t>
            </a:r>
            <a:r>
              <a:rPr lang="en-US" i="1" dirty="0" err="1" smtClean="0"/>
              <a:t>readerVar</a:t>
            </a:r>
            <a:r>
              <a:rPr lang="en-US" dirty="0" smtClean="0"/>
              <a:t> As </a:t>
            </a:r>
            <a:r>
              <a:rPr lang="en-US" dirty="0" err="1" smtClean="0"/>
              <a:t>IO.StreamReader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err="1" smtClean="0"/>
              <a:t>readerVar</a:t>
            </a:r>
            <a:r>
              <a:rPr lang="en-US" dirty="0" smtClean="0"/>
              <a:t> = </a:t>
            </a:r>
            <a:r>
              <a:rPr lang="en-US" dirty="0" err="1" smtClean="0"/>
              <a:t>IO.File.OpenText</a:t>
            </a:r>
            <a:r>
              <a:rPr lang="en-US" dirty="0" smtClean="0"/>
              <a:t>(</a:t>
            </a:r>
            <a:r>
              <a:rPr lang="en-US" i="1" dirty="0" err="1" smtClean="0"/>
              <a:t>filespec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err="1" smtClean="0"/>
              <a:t>readerVar</a:t>
            </a:r>
            <a:r>
              <a:rPr lang="en-US" dirty="0" err="1" smtClean="0"/>
              <a:t>.ReadLine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err="1" smtClean="0"/>
              <a:t>filespec</a:t>
            </a:r>
            <a:r>
              <a:rPr lang="en-US" i="1" dirty="0" smtClean="0"/>
              <a:t> </a:t>
            </a:r>
            <a:r>
              <a:rPr lang="en-US" dirty="0" smtClean="0"/>
              <a:t>must include the full </a:t>
            </a:r>
            <a:r>
              <a:rPr lang="en-US" i="1" dirty="0" smtClean="0"/>
              <a:t>pathname </a:t>
            </a:r>
            <a:r>
              <a:rPr lang="en-US" dirty="0" smtClean="0"/>
              <a:t> unless</a:t>
            </a:r>
            <a:r>
              <a:rPr lang="en-US" i="1" dirty="0" smtClean="0"/>
              <a:t> </a:t>
            </a:r>
            <a:r>
              <a:rPr lang="en-US" dirty="0" smtClean="0"/>
              <a:t> the file is in</a:t>
            </a:r>
          </a:p>
          <a:p>
            <a:pPr>
              <a:buNone/>
            </a:pPr>
            <a:r>
              <a:rPr lang="en-US" dirty="0" err="1" smtClean="0"/>
              <a:t>ProjectFolderName</a:t>
            </a:r>
            <a:r>
              <a:rPr lang="en-US" dirty="0" smtClean="0"/>
              <a:t>/bin/Debug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In Button Click-Event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Dim </a:t>
            </a:r>
            <a:r>
              <a:rPr lang="en-US" dirty="0" err="1" smtClean="0"/>
              <a:t>readerVar</a:t>
            </a:r>
            <a:r>
              <a:rPr lang="en-US" dirty="0" smtClean="0"/>
              <a:t> As </a:t>
            </a:r>
            <a:r>
              <a:rPr lang="en-US" dirty="0" err="1" smtClean="0"/>
              <a:t>IO.StreamReader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Dim </a:t>
            </a:r>
            <a:r>
              <a:rPr lang="en-US" dirty="0" err="1" smtClean="0"/>
              <a:t>strName</a:t>
            </a:r>
            <a:r>
              <a:rPr lang="en-US" dirty="0" smtClean="0"/>
              <a:t> As String</a:t>
            </a:r>
          </a:p>
          <a:p>
            <a:pPr>
              <a:buNone/>
            </a:pPr>
            <a:r>
              <a:rPr lang="en-US" dirty="0" smtClean="0"/>
              <a:t>        Dim </a:t>
            </a:r>
            <a:r>
              <a:rPr lang="en-US" dirty="0" err="1" smtClean="0"/>
              <a:t>decHourlyWage</a:t>
            </a:r>
            <a:r>
              <a:rPr lang="en-US" dirty="0" smtClean="0"/>
              <a:t> As Decimal</a:t>
            </a:r>
          </a:p>
          <a:p>
            <a:pPr>
              <a:buNone/>
            </a:pPr>
            <a:r>
              <a:rPr lang="en-US" dirty="0" smtClean="0"/>
              <a:t>        Dim </a:t>
            </a:r>
            <a:r>
              <a:rPr lang="en-US" dirty="0" err="1" smtClean="0"/>
              <a:t>decHoursWorked</a:t>
            </a:r>
            <a:r>
              <a:rPr lang="en-US" dirty="0" smtClean="0"/>
              <a:t> As Decimal</a:t>
            </a:r>
          </a:p>
          <a:p>
            <a:pPr>
              <a:buNone/>
            </a:pPr>
            <a:r>
              <a:rPr lang="en-US" dirty="0" smtClean="0"/>
              <a:t>        Dim </a:t>
            </a:r>
            <a:r>
              <a:rPr lang="en-US" dirty="0" err="1" smtClean="0"/>
              <a:t>decSalary</a:t>
            </a:r>
            <a:r>
              <a:rPr lang="en-US" dirty="0" smtClean="0"/>
              <a:t> As Decimal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readerVar</a:t>
            </a:r>
            <a:r>
              <a:rPr lang="en-US" dirty="0" smtClean="0"/>
              <a:t> = </a:t>
            </a:r>
            <a:r>
              <a:rPr lang="en-US" dirty="0" err="1" smtClean="0"/>
              <a:t>IO.File.OpenText</a:t>
            </a:r>
            <a:r>
              <a:rPr lang="en-US" dirty="0" smtClean="0"/>
              <a:t>("Payroll.txt")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in Data from Text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strName</a:t>
            </a:r>
            <a:r>
              <a:rPr lang="en-US" dirty="0" smtClean="0"/>
              <a:t> = </a:t>
            </a:r>
            <a:r>
              <a:rPr lang="en-US" dirty="0" err="1" smtClean="0"/>
              <a:t>readerVar.ReadLine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decHourlyWage</a:t>
            </a:r>
            <a:r>
              <a:rPr lang="en-US" dirty="0" smtClean="0"/>
              <a:t> = </a:t>
            </a:r>
            <a:r>
              <a:rPr lang="en-US" dirty="0" err="1" smtClean="0"/>
              <a:t>CDec</a:t>
            </a:r>
            <a:r>
              <a:rPr lang="en-US" dirty="0" smtClean="0"/>
              <a:t>(</a:t>
            </a:r>
            <a:r>
              <a:rPr lang="en-US" dirty="0" err="1" smtClean="0"/>
              <a:t>readerVar.ReadLine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decHoursWorked</a:t>
            </a:r>
            <a:r>
              <a:rPr lang="en-US" dirty="0" smtClean="0"/>
              <a:t> = </a:t>
            </a:r>
            <a:r>
              <a:rPr lang="en-US" dirty="0" err="1" smtClean="0"/>
              <a:t>CDec</a:t>
            </a:r>
            <a:r>
              <a:rPr lang="en-US" dirty="0" smtClean="0"/>
              <a:t>(</a:t>
            </a:r>
            <a:r>
              <a:rPr lang="en-US" dirty="0" err="1" smtClean="0"/>
              <a:t>readerVar.ReadLine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decSalary</a:t>
            </a:r>
            <a:r>
              <a:rPr lang="en-US" dirty="0" smtClean="0"/>
              <a:t> = </a:t>
            </a:r>
            <a:r>
              <a:rPr lang="en-US" dirty="0" err="1" smtClean="0"/>
              <a:t>decHourlyWage</a:t>
            </a:r>
            <a:r>
              <a:rPr lang="en-US" dirty="0" smtClean="0"/>
              <a:t> * </a:t>
            </a:r>
            <a:r>
              <a:rPr lang="en-US" dirty="0" err="1" smtClean="0"/>
              <a:t>decHoursWorked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Results in a </a:t>
            </a:r>
            <a:r>
              <a:rPr lang="en-US" dirty="0" err="1" smtClean="0"/>
              <a:t>ListBox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lstResults.Items.Add</a:t>
            </a:r>
            <a:r>
              <a:rPr lang="en-US" dirty="0" smtClean="0"/>
              <a:t>(</a:t>
            </a:r>
            <a:r>
              <a:rPr lang="en-US" dirty="0" err="1" smtClean="0"/>
              <a:t>strName</a:t>
            </a:r>
            <a:r>
              <a:rPr lang="en-US" dirty="0" smtClean="0"/>
              <a:t> &amp; "  " &amp; _ </a:t>
            </a:r>
            <a:r>
              <a:rPr lang="en-US" dirty="0" err="1" smtClean="0"/>
              <a:t>FormatCurrency</a:t>
            </a:r>
            <a:r>
              <a:rPr lang="en-US" dirty="0" smtClean="0"/>
              <a:t>(</a:t>
            </a:r>
            <a:r>
              <a:rPr lang="en-US" dirty="0" err="1" smtClean="0"/>
              <a:t>decSalary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readerVar.Close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Peek Method of </a:t>
            </a:r>
            <a:r>
              <a:rPr lang="en-US" dirty="0" err="1" smtClean="0"/>
              <a:t>StreamReader</a:t>
            </a:r>
            <a:r>
              <a:rPr lang="en-US" dirty="0" smtClean="0"/>
              <a:t> Class: Returns -1 when EOF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readerVar</a:t>
            </a:r>
            <a:r>
              <a:rPr lang="en-US" dirty="0" smtClean="0"/>
              <a:t> = </a:t>
            </a:r>
            <a:r>
              <a:rPr lang="en-US" dirty="0" err="1" smtClean="0"/>
              <a:t>IO.File.OpenText</a:t>
            </a:r>
            <a:r>
              <a:rPr lang="en-US" dirty="0" smtClean="0"/>
              <a:t>("Payroll.txt")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Do While </a:t>
            </a:r>
            <a:r>
              <a:rPr lang="en-US" b="1" dirty="0" err="1" smtClean="0"/>
              <a:t>readerVar.Peek</a:t>
            </a:r>
            <a:r>
              <a:rPr lang="en-US" b="1" dirty="0" smtClean="0"/>
              <a:t> &lt;&gt; -1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strName</a:t>
            </a:r>
            <a:r>
              <a:rPr lang="en-US" dirty="0" smtClean="0"/>
              <a:t> = </a:t>
            </a:r>
            <a:r>
              <a:rPr lang="en-US" dirty="0" err="1" smtClean="0"/>
              <a:t>readerVar.ReadLine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decHourlyWage</a:t>
            </a:r>
            <a:r>
              <a:rPr lang="en-US" dirty="0" smtClean="0"/>
              <a:t> = </a:t>
            </a:r>
            <a:r>
              <a:rPr lang="en-US" dirty="0" err="1" smtClean="0"/>
              <a:t>CDec</a:t>
            </a:r>
            <a:r>
              <a:rPr lang="en-US" dirty="0" smtClean="0"/>
              <a:t>(</a:t>
            </a:r>
            <a:r>
              <a:rPr lang="en-US" dirty="0" err="1" smtClean="0"/>
              <a:t>readerVar.ReadLine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decHoursWorked</a:t>
            </a:r>
            <a:r>
              <a:rPr lang="en-US" dirty="0" smtClean="0"/>
              <a:t> = </a:t>
            </a:r>
            <a:r>
              <a:rPr lang="en-US" dirty="0" err="1" smtClean="0"/>
              <a:t>CDec</a:t>
            </a:r>
            <a:r>
              <a:rPr lang="en-US" dirty="0" smtClean="0"/>
              <a:t>(</a:t>
            </a:r>
            <a:r>
              <a:rPr lang="en-US" dirty="0" err="1" smtClean="0"/>
              <a:t>readerVar.ReadLine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decSalary</a:t>
            </a:r>
            <a:r>
              <a:rPr lang="en-US" dirty="0" smtClean="0"/>
              <a:t> = </a:t>
            </a:r>
            <a:r>
              <a:rPr lang="en-US" dirty="0" err="1" smtClean="0"/>
              <a:t>decHourlyWage</a:t>
            </a:r>
            <a:r>
              <a:rPr lang="en-US" dirty="0" smtClean="0"/>
              <a:t> * </a:t>
            </a:r>
            <a:r>
              <a:rPr lang="en-US" dirty="0" err="1" smtClean="0"/>
              <a:t>decHoursWorked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lstResults.Items.Add</a:t>
            </a:r>
            <a:r>
              <a:rPr lang="en-US" dirty="0" smtClean="0"/>
              <a:t>(</a:t>
            </a:r>
            <a:r>
              <a:rPr lang="en-US" dirty="0" err="1" smtClean="0"/>
              <a:t>strName</a:t>
            </a:r>
            <a:r>
              <a:rPr lang="en-US" dirty="0" smtClean="0"/>
              <a:t> &amp; "  " &amp; _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FormatCurrency</a:t>
            </a:r>
            <a:r>
              <a:rPr lang="en-US" dirty="0" smtClean="0"/>
              <a:t>(</a:t>
            </a:r>
            <a:r>
              <a:rPr lang="en-US" dirty="0" err="1" smtClean="0"/>
              <a:t>decSalary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b="1" dirty="0" smtClean="0"/>
              <a:t>        Loop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readerVar.Close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EEF5-E5C0-4BD1-AA43-A0D840F01C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261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File Processing  </vt:lpstr>
      <vt:lpstr>Storing Data in Text Files: With VB 2008</vt:lpstr>
      <vt:lpstr>Data for text file: Payroll.txt</vt:lpstr>
      <vt:lpstr>Problem: Calculate Payroll</vt:lpstr>
      <vt:lpstr>Syntax to Read in Data Sequentially from File</vt:lpstr>
      <vt:lpstr>Code In Button Click-Event</vt:lpstr>
      <vt:lpstr>Read in Data from Text File</vt:lpstr>
      <vt:lpstr>Display Results in a ListBox</vt:lpstr>
      <vt:lpstr>Peek Method of StreamReader Class: Returns -1 when EOF</vt:lpstr>
      <vt:lpstr>Text Readings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Processing  </dc:title>
  <dc:creator>Lyn Mathis</dc:creator>
  <cp:lastModifiedBy>Lyn Mathis</cp:lastModifiedBy>
  <cp:revision>10</cp:revision>
  <dcterms:created xsi:type="dcterms:W3CDTF">2008-11-23T22:17:42Z</dcterms:created>
  <dcterms:modified xsi:type="dcterms:W3CDTF">2008-11-24T00:59:32Z</dcterms:modified>
</cp:coreProperties>
</file>