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1A815F-C064-4BB7-9413-E0A6A61F4983}" type="datetimeFigureOut">
              <a:rPr lang="en-US" smtClean="0"/>
              <a:t>11/30/2008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EBB55B-EB88-4A86-B17B-7A2CA3188B8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Sequential Files,</a:t>
            </a:r>
          </a:p>
          <a:p>
            <a:r>
              <a:rPr lang="en-US" dirty="0" smtClean="0"/>
              <a:t>Adding Data, &amp;</a:t>
            </a:r>
          </a:p>
          <a:p>
            <a:r>
              <a:rPr lang="en-US" dirty="0" smtClean="0"/>
              <a:t>Deleting Data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Three Mutually Exclusive File Handling Modes for Sequential Files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CreateText</a:t>
            </a:r>
            <a:endParaRPr lang="en-US" dirty="0" smtClean="0"/>
          </a:p>
          <a:p>
            <a:r>
              <a:rPr lang="en-US" dirty="0" err="1" smtClean="0"/>
              <a:t>OpenText</a:t>
            </a:r>
            <a:endParaRPr lang="en-US" dirty="0" smtClean="0"/>
          </a:p>
          <a:p>
            <a:r>
              <a:rPr lang="en-US" dirty="0" err="1" smtClean="0"/>
              <a:t>AppendText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Avoid Opening a Nonexistent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IO.File.Exists</a:t>
            </a:r>
            <a:r>
              <a:rPr lang="en-US" dirty="0" smtClean="0"/>
              <a:t>(</a:t>
            </a:r>
            <a:r>
              <a:rPr lang="en-US" i="1" dirty="0" err="1" smtClean="0"/>
              <a:t>filespec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Method Returns True or False</a:t>
            </a:r>
          </a:p>
          <a:p>
            <a:r>
              <a:rPr lang="en-US" dirty="0" smtClean="0"/>
              <a:t>True indicates file exists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to Open File with Test for 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Dim </a:t>
            </a:r>
            <a:r>
              <a:rPr lang="en-US" dirty="0" err="1" smtClean="0"/>
              <a:t>strMessage</a:t>
            </a:r>
            <a:r>
              <a:rPr lang="en-US" dirty="0" smtClean="0"/>
              <a:t> As String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Dim </a:t>
            </a:r>
            <a:r>
              <a:rPr lang="en-US" dirty="0" err="1" smtClean="0"/>
              <a:t>sr</a:t>
            </a:r>
            <a:r>
              <a:rPr lang="en-US" dirty="0" smtClean="0"/>
              <a:t> As </a:t>
            </a:r>
            <a:r>
              <a:rPr lang="en-US" dirty="0" err="1" smtClean="0"/>
              <a:t>IO.StreamReader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If </a:t>
            </a:r>
            <a:r>
              <a:rPr lang="en-US" dirty="0" err="1" smtClean="0"/>
              <a:t>IO.File.Exists</a:t>
            </a:r>
            <a:r>
              <a:rPr lang="en-US" dirty="0" smtClean="0"/>
              <a:t>("GreatNames.txt") Then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sr</a:t>
            </a:r>
            <a:r>
              <a:rPr lang="en-US" dirty="0" smtClean="0"/>
              <a:t> = </a:t>
            </a:r>
            <a:r>
              <a:rPr lang="en-US" dirty="0" err="1" smtClean="0"/>
              <a:t>IO.File.OpenText</a:t>
            </a:r>
            <a:r>
              <a:rPr lang="en-US" dirty="0" smtClean="0"/>
              <a:t>("GreatNames.txt")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Else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strMessage</a:t>
            </a:r>
            <a:r>
              <a:rPr lang="en-US" dirty="0" smtClean="0"/>
              <a:t> = "Either no file has yet been created or the file "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strMessage</a:t>
            </a:r>
            <a:r>
              <a:rPr lang="en-US" dirty="0" smtClean="0"/>
              <a:t> &amp;= "GreatNames.txt" &amp; " is not where expected."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MessageBox.Show</a:t>
            </a:r>
            <a:r>
              <a:rPr lang="en-US" dirty="0" smtClean="0"/>
              <a:t>(</a:t>
            </a:r>
            <a:r>
              <a:rPr lang="en-US" dirty="0" err="1" smtClean="0"/>
              <a:t>strMessage</a:t>
            </a:r>
            <a:r>
              <a:rPr lang="en-US" dirty="0" smtClean="0"/>
              <a:t>, "File Not Found")</a:t>
            </a:r>
          </a:p>
          <a:p>
            <a:pPr>
              <a:buNone/>
            </a:pPr>
            <a:r>
              <a:rPr lang="en-US" dirty="0" smtClean="0"/>
              <a:t>        End If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Exercise – </a:t>
            </a:r>
            <a:r>
              <a:rPr lang="en-US" i="1" dirty="0" smtClean="0"/>
              <a:t>CE6 </a:t>
            </a:r>
            <a:r>
              <a:rPr lang="en-US" dirty="0" smtClean="0"/>
              <a:t>Download</a:t>
            </a:r>
            <a:br>
              <a:rPr lang="en-US" dirty="0" smtClean="0"/>
            </a:br>
            <a:r>
              <a:rPr lang="en-US" dirty="0" smtClean="0"/>
              <a:t>&amp; Unzip YOB.zip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33662" y="2139156"/>
            <a:ext cx="38766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Sequential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Filename</a:t>
            </a:r>
          </a:p>
          <a:p>
            <a:pPr lvl="1"/>
            <a:r>
              <a:rPr lang="en-US" dirty="0" smtClean="0"/>
              <a:t>156 alphanumeric characters (including spaces &amp; periods)</a:t>
            </a:r>
          </a:p>
          <a:p>
            <a:pPr lvl="1"/>
            <a:r>
              <a:rPr lang="en-US" dirty="0" smtClean="0"/>
              <a:t>Three character extension identifying file type</a:t>
            </a:r>
          </a:p>
          <a:p>
            <a:r>
              <a:rPr lang="en-US" dirty="0" err="1" smtClean="0"/>
              <a:t>Filespec</a:t>
            </a:r>
            <a:endParaRPr lang="en-US" dirty="0" smtClean="0"/>
          </a:p>
          <a:p>
            <a:pPr lvl="1"/>
            <a:r>
              <a:rPr lang="en-US" dirty="0" smtClean="0"/>
              <a:t>Includes full path</a:t>
            </a:r>
          </a:p>
          <a:p>
            <a:pPr lvl="1"/>
            <a:r>
              <a:rPr lang="en-US" dirty="0" smtClean="0"/>
              <a:t>Default – no need to include full path</a:t>
            </a:r>
          </a:p>
          <a:p>
            <a:pPr lvl="2"/>
            <a:r>
              <a:rPr lang="en-US" dirty="0" smtClean="0"/>
              <a:t>Current project</a:t>
            </a:r>
          </a:p>
          <a:p>
            <a:pPr lvl="2"/>
            <a:r>
              <a:rPr lang="en-US" i="1" dirty="0" smtClean="0"/>
              <a:t>Debug/bin</a:t>
            </a:r>
            <a:r>
              <a:rPr lang="en-US" dirty="0" smtClean="0"/>
              <a:t> 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Sequential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statement of the form</a:t>
            </a:r>
          </a:p>
          <a:p>
            <a:pPr lvl="1">
              <a:spcBef>
                <a:spcPts val="1200"/>
              </a:spcBef>
              <a:buNone/>
            </a:pPr>
            <a:r>
              <a:rPr lang="en-US" sz="2300" dirty="0" smtClean="0"/>
              <a:t>	Dim </a:t>
            </a:r>
            <a:r>
              <a:rPr lang="en-US" sz="2300" i="1" dirty="0" err="1" smtClean="0"/>
              <a:t>sw</a:t>
            </a:r>
            <a:r>
              <a:rPr lang="en-US" sz="2300" dirty="0" smtClean="0"/>
              <a:t> As </a:t>
            </a:r>
            <a:r>
              <a:rPr lang="en-US" sz="2300" dirty="0" err="1" smtClean="0"/>
              <a:t>IO.StreamWriter</a:t>
            </a:r>
            <a:r>
              <a:rPr lang="en-US" sz="2300" dirty="0" smtClean="0"/>
              <a:t> = </a:t>
            </a:r>
            <a:r>
              <a:rPr lang="en-US" sz="2300" dirty="0" err="1" smtClean="0"/>
              <a:t>IO.File.CreateText</a:t>
            </a:r>
            <a:r>
              <a:rPr lang="en-US" sz="2300" dirty="0" smtClean="0"/>
              <a:t> (</a:t>
            </a:r>
            <a:r>
              <a:rPr lang="en-US" sz="2300" i="1" dirty="0" err="1" smtClean="0"/>
              <a:t>filespec</a:t>
            </a:r>
            <a:r>
              <a:rPr lang="en-US" sz="2300" i="1" dirty="0" smtClean="0"/>
              <a:t>)</a:t>
            </a:r>
          </a:p>
          <a:p>
            <a:pPr lvl="1">
              <a:buNone/>
            </a:pPr>
            <a:r>
              <a:rPr lang="en-US" sz="2300" dirty="0" smtClean="0"/>
              <a:t>	Where </a:t>
            </a:r>
            <a:r>
              <a:rPr lang="en-US" sz="2300" i="1" dirty="0" err="1" smtClean="0"/>
              <a:t>sw</a:t>
            </a:r>
            <a:r>
              <a:rPr lang="en-US" sz="2300" dirty="0" smtClean="0"/>
              <a:t> is a variable name.</a:t>
            </a:r>
          </a:p>
          <a:p>
            <a:pPr>
              <a:spcBef>
                <a:spcPts val="2400"/>
              </a:spcBef>
            </a:pPr>
            <a:r>
              <a:rPr lang="en-US" sz="2500" dirty="0" smtClean="0"/>
              <a:t>Setup a new line of data in a temporary buffer</a:t>
            </a:r>
          </a:p>
          <a:p>
            <a:pPr lvl="1">
              <a:spcBef>
                <a:spcPts val="1200"/>
              </a:spcBef>
              <a:buNone/>
            </a:pPr>
            <a:r>
              <a:rPr lang="en-US" sz="2100" i="1" dirty="0" smtClean="0"/>
              <a:t>	</a:t>
            </a:r>
            <a:r>
              <a:rPr lang="en-US" sz="2100" i="1" dirty="0" err="1" smtClean="0"/>
              <a:t>sw</a:t>
            </a:r>
            <a:r>
              <a:rPr lang="en-US" sz="2100" dirty="0" err="1" smtClean="0"/>
              <a:t>.WriteLine</a:t>
            </a:r>
            <a:r>
              <a:rPr lang="en-US" sz="2100" dirty="0" smtClean="0"/>
              <a:t> (</a:t>
            </a:r>
            <a:r>
              <a:rPr lang="en-US" sz="2100" i="1" dirty="0" smtClean="0"/>
              <a:t>datum</a:t>
            </a:r>
            <a:r>
              <a:rPr lang="en-US" sz="2100" dirty="0" smtClean="0"/>
              <a:t>)</a:t>
            </a:r>
          </a:p>
          <a:p>
            <a:pPr>
              <a:spcBef>
                <a:spcPts val="2400"/>
              </a:spcBef>
            </a:pPr>
            <a:r>
              <a:rPr lang="en-US" sz="2500" dirty="0" smtClean="0"/>
              <a:t>Transfer the new line of data to disk &amp; sever communication</a:t>
            </a:r>
          </a:p>
          <a:p>
            <a:pPr lvl="1">
              <a:spcBef>
                <a:spcPts val="1200"/>
              </a:spcBef>
              <a:buNone/>
            </a:pPr>
            <a:r>
              <a:rPr lang="en-US" sz="2300" i="1" dirty="0" smtClean="0"/>
              <a:t>	</a:t>
            </a:r>
            <a:r>
              <a:rPr lang="en-US" sz="2300" i="1" dirty="0" err="1" smtClean="0"/>
              <a:t>sw</a:t>
            </a:r>
            <a:r>
              <a:rPr lang="en-US" sz="2300" dirty="0" err="1" smtClean="0"/>
              <a:t>.Close</a:t>
            </a:r>
            <a:r>
              <a:rPr lang="en-US" sz="2300" dirty="0" smtClean="0"/>
              <a:t>()</a:t>
            </a:r>
          </a:p>
          <a:p>
            <a:pPr lvl="1">
              <a:buNone/>
            </a:pPr>
            <a:endParaRPr 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828800"/>
            <a:ext cx="3276600" cy="379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File Button Click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Dim </a:t>
            </a:r>
            <a:r>
              <a:rPr lang="en-US" sz="2200" dirty="0" err="1" smtClean="0"/>
              <a:t>sw</a:t>
            </a:r>
            <a:r>
              <a:rPr lang="en-US" sz="2200" dirty="0" smtClean="0"/>
              <a:t> As </a:t>
            </a:r>
            <a:r>
              <a:rPr lang="en-US" sz="2200" dirty="0" err="1" smtClean="0"/>
              <a:t>IO.StreamWriter</a:t>
            </a:r>
            <a:r>
              <a:rPr lang="en-US" sz="2200" dirty="0" smtClean="0"/>
              <a:t> </a:t>
            </a:r>
            <a:r>
              <a:rPr lang="en-US" sz="2200" dirty="0" smtClean="0"/>
              <a:t>=</a:t>
            </a:r>
            <a:r>
              <a:rPr lang="en-US" sz="2200" dirty="0" err="1" smtClean="0"/>
              <a:t>IO.File.CreateText</a:t>
            </a:r>
            <a:r>
              <a:rPr lang="en-US" sz="2200" dirty="0" smtClean="0"/>
              <a:t>("GreatNames.txt")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sw.WriteLine</a:t>
            </a:r>
            <a:r>
              <a:rPr lang="en-US" sz="2200" dirty="0" smtClean="0"/>
              <a:t>("</a:t>
            </a:r>
            <a:r>
              <a:rPr lang="en-US" sz="2200" dirty="0" err="1" smtClean="0"/>
              <a:t>Atanasoff</a:t>
            </a:r>
            <a:r>
              <a:rPr lang="en-US" sz="2200" dirty="0" smtClean="0"/>
              <a:t>")</a:t>
            </a:r>
          </a:p>
          <a:p>
            <a:pPr>
              <a:buNone/>
            </a:pPr>
            <a:r>
              <a:rPr lang="en-US" sz="2200" dirty="0" err="1" smtClean="0"/>
              <a:t>sw.WriteLine</a:t>
            </a:r>
            <a:r>
              <a:rPr lang="en-US" sz="2200" dirty="0" smtClean="0"/>
              <a:t>("Babbage")</a:t>
            </a:r>
          </a:p>
          <a:p>
            <a:pPr>
              <a:buNone/>
            </a:pPr>
            <a:r>
              <a:rPr lang="en-US" sz="2200" dirty="0" err="1" smtClean="0"/>
              <a:t>sw.WriteLine</a:t>
            </a:r>
            <a:r>
              <a:rPr lang="en-US" sz="2200" dirty="0" smtClean="0"/>
              <a:t>("</a:t>
            </a:r>
            <a:r>
              <a:rPr lang="en-US" sz="2200" dirty="0" err="1" smtClean="0"/>
              <a:t>Codd</a:t>
            </a:r>
            <a:r>
              <a:rPr lang="en-US" sz="2200" dirty="0" smtClean="0"/>
              <a:t>")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sw.Close</a:t>
            </a:r>
            <a:r>
              <a:rPr lang="en-US" sz="2200" dirty="0" smtClean="0"/>
              <a:t>()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MessageBox.Show</a:t>
            </a:r>
            <a:r>
              <a:rPr lang="en-US" sz="2200" dirty="0" smtClean="0"/>
              <a:t>("Names Recorded", "file Status")</a:t>
            </a: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57400"/>
            <a:ext cx="1714426" cy="166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68960" t="8104" b="43271"/>
          <a:stretch>
            <a:fillRect/>
          </a:stretch>
        </p:blipFill>
        <p:spPr bwMode="auto">
          <a:xfrm>
            <a:off x="3962400" y="1066800"/>
            <a:ext cx="4261757" cy="483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GreatNames.txt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9810" b="48608"/>
          <a:stretch>
            <a:fillRect/>
          </a:stretch>
        </p:blipFill>
        <p:spPr bwMode="auto">
          <a:xfrm>
            <a:off x="445995" y="1935163"/>
            <a:ext cx="8303437" cy="385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Items to Existing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Execute statement</a:t>
            </a:r>
          </a:p>
          <a:p>
            <a:pPr>
              <a:buNone/>
            </a:pPr>
            <a:r>
              <a:rPr lang="en-US" sz="2400" dirty="0" smtClean="0"/>
              <a:t>Dim </a:t>
            </a:r>
            <a:r>
              <a:rPr lang="en-US" sz="2400" i="1" dirty="0" err="1" smtClean="0"/>
              <a:t>sw</a:t>
            </a:r>
            <a:r>
              <a:rPr lang="en-US" sz="2400" dirty="0" smtClean="0"/>
              <a:t> </a:t>
            </a:r>
            <a:r>
              <a:rPr lang="en-US" sz="2400" dirty="0" smtClean="0"/>
              <a:t>As </a:t>
            </a:r>
            <a:r>
              <a:rPr lang="en-US" sz="2400" dirty="0" err="1" smtClean="0"/>
              <a:t>IO.StreamWriter</a:t>
            </a:r>
            <a:r>
              <a:rPr lang="en-US" sz="2400" dirty="0" smtClean="0"/>
              <a:t>=</a:t>
            </a:r>
            <a:r>
              <a:rPr lang="en-US" sz="2400" dirty="0" err="1" smtClean="0"/>
              <a:t>IO.File.AppendText</a:t>
            </a:r>
            <a:r>
              <a:rPr lang="en-US" sz="2400" dirty="0" smtClean="0"/>
              <a:t>(</a:t>
            </a:r>
            <a:r>
              <a:rPr lang="en-US" sz="2400" i="1" dirty="0" err="1" smtClean="0"/>
              <a:t>filespec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Use </a:t>
            </a:r>
            <a:r>
              <a:rPr lang="en-US" sz="2800" dirty="0" err="1" smtClean="0"/>
              <a:t>WriteLine</a:t>
            </a:r>
            <a:r>
              <a:rPr lang="en-US" sz="2800" dirty="0" smtClean="0"/>
              <a:t> method to place data into file.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Close the file with the statement</a:t>
            </a:r>
          </a:p>
          <a:p>
            <a:pPr>
              <a:buNone/>
            </a:pPr>
            <a:r>
              <a:rPr lang="en-US" sz="2400" i="1" dirty="0" err="1" smtClean="0"/>
              <a:t>s</a:t>
            </a:r>
            <a:r>
              <a:rPr lang="en-US" sz="2400" i="1" dirty="0" err="1" smtClean="0"/>
              <a:t>w.</a:t>
            </a:r>
            <a:r>
              <a:rPr lang="en-US" sz="2400" dirty="0" err="1" smtClean="0"/>
              <a:t>Close</a:t>
            </a:r>
            <a:r>
              <a:rPr lang="en-US" sz="2400" dirty="0" smtClean="0"/>
              <a:t>()</a:t>
            </a:r>
            <a:endParaRPr lang="en-US" sz="24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Dim </a:t>
            </a:r>
            <a:r>
              <a:rPr lang="en-US" sz="3100" i="1" dirty="0" err="1" smtClean="0"/>
              <a:t>sw</a:t>
            </a:r>
            <a:r>
              <a:rPr lang="en-US" sz="3100" dirty="0" smtClean="0"/>
              <a:t> As </a:t>
            </a:r>
            <a:r>
              <a:rPr lang="en-US" sz="3100" dirty="0" err="1" smtClean="0"/>
              <a:t>IO.StreamWriter</a:t>
            </a:r>
            <a:r>
              <a:rPr lang="en-US" sz="3100" dirty="0" smtClean="0"/>
              <a:t>=</a:t>
            </a:r>
            <a:r>
              <a:rPr lang="en-US" sz="3100" dirty="0" err="1" smtClean="0"/>
              <a:t>IO.File.AppendText</a:t>
            </a:r>
            <a:r>
              <a:rPr lang="en-US" sz="3100" dirty="0" smtClean="0"/>
              <a:t>(</a:t>
            </a:r>
            <a:r>
              <a:rPr lang="en-US" sz="3100" i="1" dirty="0" err="1" smtClean="0"/>
              <a:t>filespec</a:t>
            </a:r>
            <a:r>
              <a:rPr lang="en-US" sz="3100" dirty="0" smtClean="0"/>
              <a:t>)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Appends data to the end of file</a:t>
            </a:r>
          </a:p>
          <a:p>
            <a:r>
              <a:rPr lang="en-US" dirty="0" smtClean="0"/>
              <a:t>Creates file if one does not exist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251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File Processing</vt:lpstr>
      <vt:lpstr>Creating a Sequential File</vt:lpstr>
      <vt:lpstr>Creating a Sequential File</vt:lpstr>
      <vt:lpstr>Example</vt:lpstr>
      <vt:lpstr>Create File Button Click Event</vt:lpstr>
      <vt:lpstr>Results</vt:lpstr>
      <vt:lpstr>Open GreatNames.txt</vt:lpstr>
      <vt:lpstr>Add Items to Existing File</vt:lpstr>
      <vt:lpstr>Dim sw As IO.StreamWriter=IO.File.AppendText(filespec) </vt:lpstr>
      <vt:lpstr>Three Mutually Exclusive File Handling Modes for Sequential Files </vt:lpstr>
      <vt:lpstr>Avoid Opening a Nonexistent File</vt:lpstr>
      <vt:lpstr>Code to Open File with Test for Existence</vt:lpstr>
      <vt:lpstr>Lab Exercise – CE6 Download &amp; Unzip YOB.zip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Processing</dc:title>
  <dc:creator>Lyn Mathis</dc:creator>
  <cp:lastModifiedBy>Lyn Mathis</cp:lastModifiedBy>
  <cp:revision>5</cp:revision>
  <dcterms:created xsi:type="dcterms:W3CDTF">2008-11-30T17:54:21Z</dcterms:created>
  <dcterms:modified xsi:type="dcterms:W3CDTF">2008-11-30T19:32:19Z</dcterms:modified>
</cp:coreProperties>
</file>