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Default Extension="doc" ContentType="application/msword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74"/>
  </p:notesMasterIdLst>
  <p:sldIdLst>
    <p:sldId id="256" r:id="rId2"/>
    <p:sldId id="323" r:id="rId3"/>
    <p:sldId id="258" r:id="rId4"/>
    <p:sldId id="324" r:id="rId5"/>
    <p:sldId id="315" r:id="rId6"/>
    <p:sldId id="316" r:id="rId7"/>
    <p:sldId id="259" r:id="rId8"/>
    <p:sldId id="317" r:id="rId9"/>
    <p:sldId id="260" r:id="rId10"/>
    <p:sldId id="325" r:id="rId11"/>
    <p:sldId id="261" r:id="rId12"/>
    <p:sldId id="318" r:id="rId13"/>
    <p:sldId id="262" r:id="rId14"/>
    <p:sldId id="263" r:id="rId15"/>
    <p:sldId id="264" r:id="rId16"/>
    <p:sldId id="265" r:id="rId17"/>
    <p:sldId id="266" r:id="rId18"/>
    <p:sldId id="319" r:id="rId19"/>
    <p:sldId id="267" r:id="rId20"/>
    <p:sldId id="268" r:id="rId21"/>
    <p:sldId id="269" r:id="rId22"/>
    <p:sldId id="320" r:id="rId23"/>
    <p:sldId id="270" r:id="rId24"/>
    <p:sldId id="271" r:id="rId25"/>
    <p:sldId id="272" r:id="rId26"/>
    <p:sldId id="273" r:id="rId27"/>
    <p:sldId id="274" r:id="rId28"/>
    <p:sldId id="275" r:id="rId29"/>
    <p:sldId id="321" r:id="rId30"/>
    <p:sldId id="276" r:id="rId31"/>
    <p:sldId id="277" r:id="rId32"/>
    <p:sldId id="278" r:id="rId33"/>
    <p:sldId id="279" r:id="rId34"/>
    <p:sldId id="280" r:id="rId35"/>
    <p:sldId id="281" r:id="rId36"/>
    <p:sldId id="282" r:id="rId37"/>
    <p:sldId id="283" r:id="rId38"/>
    <p:sldId id="284" r:id="rId39"/>
    <p:sldId id="285" r:id="rId40"/>
    <p:sldId id="286" r:id="rId41"/>
    <p:sldId id="287" r:id="rId42"/>
    <p:sldId id="322" r:id="rId43"/>
    <p:sldId id="288" r:id="rId44"/>
    <p:sldId id="289" r:id="rId45"/>
    <p:sldId id="326" r:id="rId46"/>
    <p:sldId id="327" r:id="rId47"/>
    <p:sldId id="328" r:id="rId48"/>
    <p:sldId id="329" r:id="rId49"/>
    <p:sldId id="330" r:id="rId50"/>
    <p:sldId id="331" r:id="rId51"/>
    <p:sldId id="332" r:id="rId52"/>
    <p:sldId id="333" r:id="rId53"/>
    <p:sldId id="334" r:id="rId54"/>
    <p:sldId id="335" r:id="rId55"/>
    <p:sldId id="336" r:id="rId56"/>
    <p:sldId id="337" r:id="rId57"/>
    <p:sldId id="338" r:id="rId58"/>
    <p:sldId id="339" r:id="rId59"/>
    <p:sldId id="349" r:id="rId60"/>
    <p:sldId id="340" r:id="rId61"/>
    <p:sldId id="341" r:id="rId62"/>
    <p:sldId id="342" r:id="rId63"/>
    <p:sldId id="343" r:id="rId64"/>
    <p:sldId id="344" r:id="rId65"/>
    <p:sldId id="350" r:id="rId66"/>
    <p:sldId id="345" r:id="rId67"/>
    <p:sldId id="346" r:id="rId68"/>
    <p:sldId id="351" r:id="rId69"/>
    <p:sldId id="347" r:id="rId70"/>
    <p:sldId id="348" r:id="rId71"/>
    <p:sldId id="353" r:id="rId72"/>
    <p:sldId id="352" r:id="rId73"/>
  </p:sldIdLst>
  <p:sldSz cx="9144000" cy="6858000" type="screen4x3"/>
  <p:notesSz cx="7077075" cy="93837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708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94" y="-84"/>
      </p:cViewPr>
      <p:guideLst>
        <p:guide orient="horz" pos="295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image" Target="../media/image32.e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image" Target="../media/image35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e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e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e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e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e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e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e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e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emf"/></Relationships>
</file>

<file path=ppt/drawings/_rels/vmlDrawing4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emf"/></Relationships>
</file>

<file path=ppt/drawings/_rels/vmlDrawing4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emf"/></Relationships>
</file>

<file path=ppt/drawings/_rels/vmlDrawing4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emf"/></Relationships>
</file>

<file path=ppt/drawings/_rels/vmlDrawing4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1.emf"/></Relationships>
</file>

<file path=ppt/drawings/_rels/vmlDrawing5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emf"/></Relationships>
</file>

<file path=ppt/drawings/_rels/vmlDrawing5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emf"/></Relationships>
</file>

<file path=ppt/drawings/_rels/vmlDrawing5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emf"/></Relationships>
</file>

<file path=ppt/drawings/_rels/vmlDrawing5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5.emf"/></Relationships>
</file>

<file path=ppt/drawings/_rels/vmlDrawing5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emf"/></Relationships>
</file>

<file path=ppt/drawings/_rels/vmlDrawing5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7.emf"/></Relationships>
</file>

<file path=ppt/drawings/_rels/vmlDrawing5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8.emf"/></Relationships>
</file>

<file path=ppt/drawings/_rels/vmlDrawing5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0.emf"/></Relationships>
</file>

<file path=ppt/drawings/_rels/vmlDrawing59.vml.rels><?xml version="1.0" encoding="UTF-8" standalone="yes"?>
<Relationships xmlns="http://schemas.openxmlformats.org/package/2006/relationships"><Relationship Id="rId2" Type="http://schemas.openxmlformats.org/officeDocument/2006/relationships/image" Target="../media/image72.emf"/><Relationship Id="rId1" Type="http://schemas.openxmlformats.org/officeDocument/2006/relationships/image" Target="../media/image7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6733" cy="469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5" tIns="47028" rIns="94055" bIns="4702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342" y="0"/>
            <a:ext cx="3066733" cy="469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5" tIns="47028" rIns="94055" bIns="4702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92650" cy="3519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610" y="4457264"/>
            <a:ext cx="5189855" cy="4222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5" tIns="47028" rIns="94055" bIns="470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4527"/>
            <a:ext cx="3066733" cy="469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5" tIns="47028" rIns="94055" bIns="4702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342" y="8914527"/>
            <a:ext cx="3066733" cy="469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5" tIns="47028" rIns="94055" bIns="4702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D0DA2E-E344-44CA-9DAD-237E92B4328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105F72-D09C-4136-9104-79C858FE006E}" type="slidenum">
              <a:rPr lang="en-US"/>
              <a:pPr/>
              <a:t>1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2608A5-00F3-42EF-B3A1-B87F0B16F256}" type="slidenum">
              <a:rPr lang="en-US"/>
              <a:pPr/>
              <a:t>13</a:t>
            </a:fld>
            <a:endParaRPr lang="en-US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CCED69-D89B-4A33-B6A2-4FF31F1B2EAC}" type="slidenum">
              <a:rPr lang="en-US"/>
              <a:pPr/>
              <a:t>14</a:t>
            </a:fld>
            <a:endParaRPr lang="en-US"/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B9FCA4-A737-4DB6-BC19-B52DF6DBCC4A}" type="slidenum">
              <a:rPr lang="en-US"/>
              <a:pPr/>
              <a:t>15</a:t>
            </a:fld>
            <a:endParaRPr lang="en-US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887143-B4D3-409E-A045-8F1D396C529A}" type="slidenum">
              <a:rPr lang="en-US"/>
              <a:pPr/>
              <a:t>16</a:t>
            </a:fld>
            <a:endParaRPr lang="en-US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344FF0-A866-4C48-9F9A-727E3D2EC94A}" type="slidenum">
              <a:rPr lang="en-US"/>
              <a:pPr/>
              <a:t>17</a:t>
            </a:fld>
            <a:endParaRPr lang="en-US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A40C70-0690-455D-B7C8-CBC72395139A}" type="slidenum">
              <a:rPr lang="en-US"/>
              <a:pPr/>
              <a:t>19</a:t>
            </a:fld>
            <a:endParaRPr lang="en-US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EC0691-86BB-471A-A9BD-82325D70FB6A}" type="slidenum">
              <a:rPr lang="en-US"/>
              <a:pPr/>
              <a:t>20</a:t>
            </a:fld>
            <a:endParaRPr lang="en-US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7E6933-E29B-4337-9CB4-07F68B1E08EE}" type="slidenum">
              <a:rPr lang="en-US"/>
              <a:pPr/>
              <a:t>21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3C81A3-0F63-4A76-83F2-7B6BAECBD06F}" type="slidenum">
              <a:rPr lang="en-US"/>
              <a:pPr/>
              <a:t>23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813207-6A36-4279-814A-0BDC674B373B}" type="slidenum">
              <a:rPr lang="en-US"/>
              <a:pPr/>
              <a:t>24</a:t>
            </a:fld>
            <a:endParaRPr lang="en-US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5C8822-9F47-4B1C-8E28-ACDD2D4F020F}" type="slidenum">
              <a:rPr lang="en-US"/>
              <a:pPr/>
              <a:t>3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61131C-5F64-47DA-8E16-0098B1ABF0A3}" type="slidenum">
              <a:rPr lang="en-US"/>
              <a:pPr/>
              <a:t>25</a:t>
            </a:fld>
            <a:endParaRPr lang="en-US"/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AAEF74-0C24-4E1D-A401-D6C1494DFF6B}" type="slidenum">
              <a:rPr lang="en-US"/>
              <a:pPr/>
              <a:t>26</a:t>
            </a:fld>
            <a:endParaRPr 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8CCC41-D5D8-41F5-9DF6-D342D60D3758}" type="slidenum">
              <a:rPr lang="en-US"/>
              <a:pPr/>
              <a:t>27</a:t>
            </a:fld>
            <a:endParaRPr 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BC0C21-524C-4BDF-B50B-2766396A2D9F}" type="slidenum">
              <a:rPr lang="en-US"/>
              <a:pPr/>
              <a:t>28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6C7DE7-ABE5-466E-8BB1-7C2DBCCF9C29}" type="slidenum">
              <a:rPr lang="en-US"/>
              <a:pPr/>
              <a:t>30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3CD2A6-3FDF-4EC8-8C30-4B708DE175FB}" type="slidenum">
              <a:rPr lang="en-US"/>
              <a:pPr/>
              <a:t>31</a:t>
            </a:fld>
            <a:endParaRPr lang="en-US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72BF26-E5DC-4F74-9AB8-C5DC22DF0512}" type="slidenum">
              <a:rPr lang="en-US"/>
              <a:pPr/>
              <a:t>32</a:t>
            </a:fld>
            <a:endParaRPr lang="en-US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442B01-7D5A-4B15-BB2C-5E21858D0383}" type="slidenum">
              <a:rPr lang="en-US"/>
              <a:pPr/>
              <a:t>33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C1EE7B-768D-4852-94F6-1E5B61B646A4}" type="slidenum">
              <a:rPr lang="en-US"/>
              <a:pPr/>
              <a:t>34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3F17BB-8C0B-4324-B038-37D608D531CB}" type="slidenum">
              <a:rPr lang="en-US"/>
              <a:pPr/>
              <a:t>35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5C8822-9F47-4B1C-8E28-ACDD2D4F020F}" type="slidenum">
              <a:rPr lang="en-US"/>
              <a:pPr/>
              <a:t>5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84C328-DADD-4E0A-BF17-0F5ECBF40D87}" type="slidenum">
              <a:rPr lang="en-US"/>
              <a:pPr/>
              <a:t>36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3BE579-06F9-47D6-B08F-C7E56434D15F}" type="slidenum">
              <a:rPr lang="en-US"/>
              <a:pPr/>
              <a:t>37</a:t>
            </a:fld>
            <a:endParaRPr lang="en-US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B46F0C-8240-477E-990B-EF6045D191B0}" type="slidenum">
              <a:rPr lang="en-US"/>
              <a:pPr/>
              <a:t>38</a:t>
            </a:fld>
            <a:endParaRPr lang="en-US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A76640-9CC7-4F23-A213-6B271A8A164F}" type="slidenum">
              <a:rPr lang="en-US"/>
              <a:pPr/>
              <a:t>39</a:t>
            </a:fld>
            <a:endParaRPr lang="en-US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086DA2-8CEA-433B-85FC-D71937DEA0B1}" type="slidenum">
              <a:rPr lang="en-US"/>
              <a:pPr/>
              <a:t>40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6AA2EB-739A-42E2-BDA7-2B397B9737BF}" type="slidenum">
              <a:rPr lang="en-US"/>
              <a:pPr/>
              <a:t>41</a:t>
            </a:fld>
            <a:endParaRPr 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6AA2EB-739A-42E2-BDA7-2B397B9737BF}" type="slidenum">
              <a:rPr lang="en-US"/>
              <a:pPr/>
              <a:t>42</a:t>
            </a:fld>
            <a:endParaRPr 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E92B2A-15E8-46D1-9CEE-D8F4FF9D53BC}" type="slidenum">
              <a:rPr lang="en-US"/>
              <a:pPr/>
              <a:t>43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22063F-52AA-4924-9AE1-719494EE7B95}" type="slidenum">
              <a:rPr lang="en-US"/>
              <a:pPr/>
              <a:t>44</a:t>
            </a:fld>
            <a:endParaRPr lang="en-US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8A2520-7F76-43A4-ADEE-6645036244F0}" type="slidenum">
              <a:rPr lang="en-US"/>
              <a:pPr/>
              <a:t>45</a:t>
            </a:fld>
            <a:endParaRPr 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5C8822-9F47-4B1C-8E28-ACDD2D4F020F}" type="slidenum">
              <a:rPr lang="en-US"/>
              <a:pPr/>
              <a:t>6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F3CB68-BD6C-4990-9205-3BD7580D9852}" type="slidenum">
              <a:rPr lang="en-US"/>
              <a:pPr/>
              <a:t>46</a:t>
            </a:fld>
            <a:endParaRPr lang="en-US"/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5C22DB-83EE-436B-B792-7F2000E1F6F2}" type="slidenum">
              <a:rPr lang="en-US"/>
              <a:pPr/>
              <a:t>47</a:t>
            </a:fld>
            <a:endParaRPr lang="en-US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AC1361-9E00-4594-B8C5-FB5CB0030EE6}" type="slidenum">
              <a:rPr lang="en-US"/>
              <a:pPr/>
              <a:t>48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0196ED-A52C-4A45-AFED-D5C131493DDC}" type="slidenum">
              <a:rPr lang="en-US"/>
              <a:pPr/>
              <a:t>49</a:t>
            </a:fld>
            <a:endParaRPr lang="en-US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D79A17-E07F-4146-88F8-3E42B6BCB117}" type="slidenum">
              <a:rPr lang="en-US"/>
              <a:pPr/>
              <a:t>50</a:t>
            </a:fld>
            <a:endParaRPr lang="en-U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8D4E60-6D9D-477E-BF5B-DCC1EB0C7AF5}" type="slidenum">
              <a:rPr lang="en-US"/>
              <a:pPr/>
              <a:t>51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D1FB20-7D4B-40E8-8710-F918C3D97A87}" type="slidenum">
              <a:rPr lang="en-US"/>
              <a:pPr/>
              <a:t>52</a:t>
            </a:fld>
            <a:endParaRPr lang="en-US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A8F3C7-7E28-4ADF-9174-127A4087CC83}" type="slidenum">
              <a:rPr lang="en-US"/>
              <a:pPr/>
              <a:t>53</a:t>
            </a:fld>
            <a:endParaRPr lang="en-US"/>
          </a:p>
        </p:txBody>
      </p:sp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C4C40F-16E2-419F-A770-73E28342BFEF}" type="slidenum">
              <a:rPr lang="en-US"/>
              <a:pPr/>
              <a:t>54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C34660-108F-4E5C-975F-3464D5954AA8}" type="slidenum">
              <a:rPr lang="en-US"/>
              <a:pPr/>
              <a:t>55</a:t>
            </a:fld>
            <a:endParaRPr lang="en-US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F18301-CF69-4166-AB5F-7342B3EAA058}" type="slidenum">
              <a:rPr lang="en-US"/>
              <a:pPr/>
              <a:t>7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4F1975-61C3-4FD3-B1BF-BAD697139319}" type="slidenum">
              <a:rPr lang="en-US"/>
              <a:pPr/>
              <a:t>56</a:t>
            </a:fld>
            <a:endParaRPr lang="en-US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668E41-47AA-4AA9-AFF0-CDE084828661}" type="slidenum">
              <a:rPr lang="en-US"/>
              <a:pPr/>
              <a:t>60</a:t>
            </a:fld>
            <a:endParaRPr lang="en-US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7F0324-B3F3-4711-AC28-95D2AC060A01}" type="slidenum">
              <a:rPr lang="en-US"/>
              <a:pPr/>
              <a:t>61</a:t>
            </a:fld>
            <a:endParaRPr lang="en-US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1A2BCE-DBB4-4471-8DEE-5AF572300F61}" type="slidenum">
              <a:rPr lang="en-US"/>
              <a:pPr/>
              <a:t>62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F1A5AC-DD4D-4692-8FF9-B263585294DF}" type="slidenum">
              <a:rPr lang="en-US"/>
              <a:pPr/>
              <a:t>63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B58095-B092-4994-9953-E59FDA300421}" type="slidenum">
              <a:rPr lang="en-US"/>
              <a:pPr/>
              <a:t>64</a:t>
            </a:fld>
            <a:endParaRPr lang="en-US"/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BAD791-E5C0-4422-A98F-B595139E6AFF}" type="slidenum">
              <a:rPr lang="en-US"/>
              <a:pPr/>
              <a:t>66</a:t>
            </a:fld>
            <a:endParaRPr lang="en-US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9C7BC5-5CA2-47A1-ADA8-34A42F278F8A}" type="slidenum">
              <a:rPr lang="en-US"/>
              <a:pPr/>
              <a:t>67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AB8067-A4A3-4EBD-8554-1E9C81AD3696}" type="slidenum">
              <a:rPr lang="en-US"/>
              <a:pPr/>
              <a:t>69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FDD188-6E7F-46A1-98AC-E3993D8267FD}" type="slidenum">
              <a:rPr lang="en-US"/>
              <a:pPr/>
              <a:t>70</a:t>
            </a:fld>
            <a:endParaRPr lang="en-US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F18301-CF69-4166-AB5F-7342B3EAA058}" type="slidenum">
              <a:rPr lang="en-US"/>
              <a:pPr/>
              <a:t>8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65A7E0-A797-4937-BED4-9E3CBA577CF9}" type="slidenum">
              <a:rPr lang="en-US"/>
              <a:pPr/>
              <a:t>9</a:t>
            </a:fld>
            <a:endParaRPr lang="en-US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E78974-79B2-4F7D-A7D5-140A2449AD7C}" type="slidenum">
              <a:rPr lang="en-US"/>
              <a:pPr/>
              <a:t>11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E78974-79B2-4F7D-A7D5-140A2449AD7C}" type="slidenum">
              <a:rPr lang="en-US"/>
              <a:pPr/>
              <a:t>12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2008, Mike Murach &amp; Associates, Inc.</a:t>
            </a:r>
            <a:endParaRPr lang="en-US" sz="140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F1140B5B-4842-42B8-84AA-9FF823545B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2008, Mike Murach &amp; Associates, Inc.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D7437F84-926D-4C74-A967-DF84E5F2F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2008, Mike Murach &amp; Associates, Inc.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FA0C7B1E-BD5C-4294-B2D8-D893B7735B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2008, Mike Murach &amp; Associates, Inc.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9E1CE074-B842-4B0D-A1DE-925C1C6D0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2008, Mike Murach &amp; Associates, Inc.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419FD299-17BB-4AB9-950A-1E4EDB3EF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2008, Mike Murach &amp; Associates, Inc.</a:t>
            </a:r>
            <a:endParaRPr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B3CDE391-8003-4A75-A87F-8AB667171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2008, Mike Murach &amp; Associates, Inc.</a:t>
            </a:r>
            <a:endParaRPr lang="en-US" sz="140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6248B9EE-BC6D-47E7-805E-F13A8A5926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EDDF4CA0-F6A4-4F78-89A0-4553AFCB12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2008, Mike Murach &amp; Associates, Inc.</a:t>
            </a:r>
            <a:endParaRPr lang="en-US" sz="1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1F31D919-83E7-4294-A2A5-E05E21C7B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2008, Mike Murach &amp; Associates, Inc.</a:t>
            </a:r>
            <a:endParaRPr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39C3E2C5-67E8-4269-B49E-F1362BFF3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2008, Mike Murach &amp; Associates, Inc.</a:t>
            </a:r>
            <a:endParaRPr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BE808E72-9E84-4595-831B-9946C6ED8C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© 2008, Mike Murach &amp; Associates, Inc.</a:t>
            </a:r>
            <a:endParaRPr lang="en-US" sz="140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sz="1400" smtClean="0"/>
          </a:p>
          <a:p>
            <a:r>
              <a:rPr lang="en-US" smtClean="0"/>
              <a:t>Slide </a:t>
            </a:r>
            <a:fld id="{7DBD0F08-7B4E-4AB7-B48B-873A23D59F7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Microsoft_Office_Word_97_-_2003_Document8.doc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Microsoft_Office_Word_97_-_2003_Document9.doc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Microsoft_Office_Word_97_-_2003_Document10.doc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Microsoft_Office_Word_97_-_2003_Document11.doc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4.png"/><Relationship Id="rId4" Type="http://schemas.openxmlformats.org/officeDocument/2006/relationships/oleObject" Target="../embeddings/Microsoft_Office_Word_97_-_2003_Document12.doc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Microsoft_Office_Word_97_-_2003_Document13.doc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7.png"/><Relationship Id="rId4" Type="http://schemas.openxmlformats.org/officeDocument/2006/relationships/oleObject" Target="../embeddings/Microsoft_Office_Word_97_-_2003_Document14.doc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4.png"/><Relationship Id="rId4" Type="http://schemas.openxmlformats.org/officeDocument/2006/relationships/oleObject" Target="../embeddings/Microsoft_Office_Word_97_-_2003_Document15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Microsoft_Office_Word_97_-_2003_Document16.doc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7.png"/><Relationship Id="rId4" Type="http://schemas.openxmlformats.org/officeDocument/2006/relationships/oleObject" Target="../embeddings/Microsoft_Office_Word_97_-_2003_Document17.doc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Microsoft_Office_Word_97_-_2003_Document18.doc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Microsoft_Office_Word_97_-_2003_Document19.doc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Microsoft_Office_Word_97_-_2003_Document20.doc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Microsoft_Office_Word_97_-_2003_Document21.doc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26.png"/><Relationship Id="rId4" Type="http://schemas.openxmlformats.org/officeDocument/2006/relationships/oleObject" Target="../embeddings/Microsoft_Office_Word_97_-_2003_Document22.doc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28.png"/><Relationship Id="rId4" Type="http://schemas.openxmlformats.org/officeDocument/2006/relationships/oleObject" Target="../embeddings/Microsoft_Office_Word_97_-_2003_Document23.doc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Microsoft_Office_Word_97_-_2003_Document24.doc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Microsoft_Office_Word_97_-_2003_Document25.doc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Microsoft_Office_Word_97_-_2003_Document26.doc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34.png"/><Relationship Id="rId5" Type="http://schemas.openxmlformats.org/officeDocument/2006/relationships/oleObject" Target="../embeddings/Microsoft_Office_Word_97_-_2003_Document28.doc"/><Relationship Id="rId4" Type="http://schemas.openxmlformats.org/officeDocument/2006/relationships/oleObject" Target="../embeddings/Microsoft_Office_Word_97_-_2003_Document27.doc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37.png"/><Relationship Id="rId5" Type="http://schemas.openxmlformats.org/officeDocument/2006/relationships/oleObject" Target="../embeddings/Microsoft_Office_Word_97_-_2003_Document30.doc"/><Relationship Id="rId4" Type="http://schemas.openxmlformats.org/officeDocument/2006/relationships/oleObject" Target="../embeddings/Microsoft_Office_Word_97_-_2003_Document29.doc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4" Type="http://schemas.openxmlformats.org/officeDocument/2006/relationships/oleObject" Target="../embeddings/Microsoft_Office_Word_97_-_2003_Document31.doc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4" Type="http://schemas.openxmlformats.org/officeDocument/2006/relationships/oleObject" Target="../embeddings/Microsoft_Office_Word_97_-_2003_Document32.doc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4" Type="http://schemas.openxmlformats.org/officeDocument/2006/relationships/oleObject" Target="../embeddings/Microsoft_Office_Word_97_-_2003_Document33.doc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5" Type="http://schemas.openxmlformats.org/officeDocument/2006/relationships/image" Target="../media/image42.png"/><Relationship Id="rId4" Type="http://schemas.openxmlformats.org/officeDocument/2006/relationships/oleObject" Target="../embeddings/Microsoft_Office_Word_97_-_2003_Document34.doc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Relationship Id="rId4" Type="http://schemas.openxmlformats.org/officeDocument/2006/relationships/oleObject" Target="../embeddings/Microsoft_Office_Word_97_-_2003_Document35.doc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4.vml"/><Relationship Id="rId4" Type="http://schemas.openxmlformats.org/officeDocument/2006/relationships/oleObject" Target="../embeddings/Microsoft_Office_Word_97_-_2003_Document36.doc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5.vml"/><Relationship Id="rId4" Type="http://schemas.openxmlformats.org/officeDocument/2006/relationships/oleObject" Target="../embeddings/Microsoft_Office_Word_97_-_2003_Document37.doc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6.vml"/><Relationship Id="rId4" Type="http://schemas.openxmlformats.org/officeDocument/2006/relationships/oleObject" Target="../embeddings/Microsoft_Office_Word_97_-_2003_Document38.doc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7.vml"/><Relationship Id="rId4" Type="http://schemas.openxmlformats.org/officeDocument/2006/relationships/oleObject" Target="../embeddings/Microsoft_Office_Word_97_-_2003_Document39.doc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8.vml"/><Relationship Id="rId4" Type="http://schemas.openxmlformats.org/officeDocument/2006/relationships/oleObject" Target="../embeddings/Microsoft_Office_Word_97_-_2003_Document40.doc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9.vml"/><Relationship Id="rId4" Type="http://schemas.openxmlformats.org/officeDocument/2006/relationships/oleObject" Target="../embeddings/Microsoft_Office_Word_97_-_2003_Document41.doc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0.vml"/><Relationship Id="rId4" Type="http://schemas.openxmlformats.org/officeDocument/2006/relationships/oleObject" Target="../embeddings/Microsoft_Office_Word_97_-_2003_Document42.doc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1.vml"/><Relationship Id="rId4" Type="http://schemas.openxmlformats.org/officeDocument/2006/relationships/oleObject" Target="../embeddings/Microsoft_Office_Word_97_-_2003_Document43.doc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2.vml"/><Relationship Id="rId4" Type="http://schemas.openxmlformats.org/officeDocument/2006/relationships/oleObject" Target="../embeddings/Microsoft_Office_Word_97_-_2003_Document44.doc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3.vml"/><Relationship Id="rId4" Type="http://schemas.openxmlformats.org/officeDocument/2006/relationships/oleObject" Target="../embeddings/Microsoft_Office_Word_97_-_2003_Document45.doc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Word_97_-_2003_Document3.doc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4.vml"/><Relationship Id="rId4" Type="http://schemas.openxmlformats.org/officeDocument/2006/relationships/oleObject" Target="../embeddings/Microsoft_Office_Word_97_-_2003_Document46.doc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5.vml"/><Relationship Id="rId4" Type="http://schemas.openxmlformats.org/officeDocument/2006/relationships/oleObject" Target="../embeddings/Microsoft_Office_Word_97_-_2003_Document47.doc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6.vml"/><Relationship Id="rId4" Type="http://schemas.openxmlformats.org/officeDocument/2006/relationships/oleObject" Target="../embeddings/Microsoft_Office_Word_97_-_2003_Document48.doc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7.vml"/><Relationship Id="rId4" Type="http://schemas.openxmlformats.org/officeDocument/2006/relationships/oleObject" Target="../embeddings/Microsoft_Office_Word_97_-_2003_Document49.doc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8.vml"/><Relationship Id="rId4" Type="http://schemas.openxmlformats.org/officeDocument/2006/relationships/oleObject" Target="../embeddings/Microsoft_Office_Word_97_-_2003_Document50.doc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9.vml"/><Relationship Id="rId5" Type="http://schemas.openxmlformats.org/officeDocument/2006/relationships/image" Target="../media/image60.png"/><Relationship Id="rId4" Type="http://schemas.openxmlformats.org/officeDocument/2006/relationships/oleObject" Target="../embeddings/Microsoft_Office_Word_97_-_2003_Document51.doc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0.vml"/><Relationship Id="rId4" Type="http://schemas.openxmlformats.org/officeDocument/2006/relationships/oleObject" Target="../embeddings/Microsoft_Office_Word_97_-_2003_Document52.doc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Word_97_-_2003_Document4.doc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1.vml"/><Relationship Id="rId4" Type="http://schemas.openxmlformats.org/officeDocument/2006/relationships/oleObject" Target="../embeddings/Microsoft_Office_Word_97_-_2003_Document53.doc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2.vml"/><Relationship Id="rId4" Type="http://schemas.openxmlformats.org/officeDocument/2006/relationships/oleObject" Target="../embeddings/Microsoft_Office_Word_97_-_2003_Document54.doc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3.vml"/><Relationship Id="rId4" Type="http://schemas.openxmlformats.org/officeDocument/2006/relationships/oleObject" Target="../embeddings/Microsoft_Office_Word_97_-_2003_Document55.doc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4.vml"/><Relationship Id="rId4" Type="http://schemas.openxmlformats.org/officeDocument/2006/relationships/oleObject" Target="../embeddings/Microsoft_Office_Word_97_-_2003_Document56.doc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5.vml"/><Relationship Id="rId4" Type="http://schemas.openxmlformats.org/officeDocument/2006/relationships/oleObject" Target="../embeddings/Microsoft_Office_Word_97_-_2003_Document57.doc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6.vml"/><Relationship Id="rId4" Type="http://schemas.openxmlformats.org/officeDocument/2006/relationships/oleObject" Target="../embeddings/Microsoft_Office_Word_97_-_2003_Document58.doc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7.vml"/><Relationship Id="rId5" Type="http://schemas.openxmlformats.org/officeDocument/2006/relationships/image" Target="../media/image69.png"/><Relationship Id="rId4" Type="http://schemas.openxmlformats.org/officeDocument/2006/relationships/oleObject" Target="../embeddings/Microsoft_Office_Word_97_-_2003_Document59.doc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8.vml"/><Relationship Id="rId4" Type="http://schemas.openxmlformats.org/officeDocument/2006/relationships/oleObject" Target="../embeddings/Microsoft_Office_Word_97_-_2003_Document60.doc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Word_97_-_2003_Document5.doc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9.vml"/><Relationship Id="rId6" Type="http://schemas.openxmlformats.org/officeDocument/2006/relationships/image" Target="../media/image73.png"/><Relationship Id="rId5" Type="http://schemas.openxmlformats.org/officeDocument/2006/relationships/oleObject" Target="../embeddings/Microsoft_Office_Word_97_-_2003_Document62.doc"/><Relationship Id="rId4" Type="http://schemas.openxmlformats.org/officeDocument/2006/relationships/oleObject" Target="../embeddings/Microsoft_Office_Word_97_-_2003_Document61.doc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Microsoft_Office_Word_97_-_2003_Document6.doc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Microsoft_Office_Word_97_-_2003_Document7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1F4EF5D7-DF6F-4AF1-A308-682E13297C1F}" type="slidenum">
              <a:rPr lang="en-US" sz="1000"/>
              <a:pPr algn="r"/>
              <a:t>1</a:t>
            </a:fld>
            <a:endParaRPr lang="en-US" sz="1000"/>
          </a:p>
        </p:txBody>
      </p:sp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914400" y="1828800"/>
          <a:ext cx="7321550" cy="2312988"/>
        </p:xfrm>
        <a:graphic>
          <a:graphicData uri="http://schemas.openxmlformats.org/presentationml/2006/ole">
            <p:oleObj spid="_x0000_s2061" name="Document" r:id="rId4" imgW="7321366" imgH="231315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12954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reference the elements of an array?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2008, Mike Murach &amp; Associates, Inc.</a:t>
            </a:r>
            <a:endParaRPr lang="en-US" sz="1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1F31D919-83E7-4294-A2A5-E05E21C7B74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483E0A44-7C39-4ABE-9A1C-EA5DAA0C55A4}" type="slidenum">
              <a:rPr lang="en-US" sz="1000"/>
              <a:pPr algn="r"/>
              <a:t>11</a:t>
            </a:fld>
            <a:endParaRPr lang="en-US" sz="1000"/>
          </a:p>
        </p:txBody>
      </p:sp>
      <p:graphicFrame>
        <p:nvGraphicFramePr>
          <p:cNvPr id="136196" name="Object 4"/>
          <p:cNvGraphicFramePr>
            <a:graphicFrameLocks noChangeAspect="1"/>
          </p:cNvGraphicFramePr>
          <p:nvPr/>
        </p:nvGraphicFramePr>
        <p:xfrm>
          <a:off x="914400" y="685800"/>
          <a:ext cx="7315200" cy="4699000"/>
        </p:xfrm>
        <a:graphic>
          <a:graphicData uri="http://schemas.openxmlformats.org/presentationml/2006/ole">
            <p:oleObj spid="_x0000_s136196" name="Document" r:id="rId4" imgW="7324480" imgH="471438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483E0A44-7C39-4ABE-9A1C-EA5DAA0C55A4}" type="slidenum">
              <a:rPr lang="en-US" sz="1000"/>
              <a:pPr algn="r"/>
              <a:t>12</a:t>
            </a:fld>
            <a:endParaRPr lang="en-US" sz="1000"/>
          </a:p>
        </p:txBody>
      </p:sp>
      <p:graphicFrame>
        <p:nvGraphicFramePr>
          <p:cNvPr id="136196" name="Object 4"/>
          <p:cNvGraphicFramePr>
            <a:graphicFrameLocks noChangeAspect="1"/>
          </p:cNvGraphicFramePr>
          <p:nvPr/>
        </p:nvGraphicFramePr>
        <p:xfrm>
          <a:off x="914400" y="685800"/>
          <a:ext cx="7315200" cy="4699000"/>
        </p:xfrm>
        <a:graphic>
          <a:graphicData uri="http://schemas.openxmlformats.org/presentationml/2006/ole">
            <p:oleObj spid="_x0000_s253954" name="Document" r:id="rId4" imgW="7324480" imgH="471438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4171EE83-33A2-41BB-BE7A-3348D8D97A7E}" type="slidenum">
              <a:rPr lang="en-US" sz="1000"/>
              <a:pPr algn="r"/>
              <a:t>13</a:t>
            </a:fld>
            <a:endParaRPr lang="en-US" sz="1000"/>
          </a:p>
        </p:txBody>
      </p:sp>
      <p:graphicFrame>
        <p:nvGraphicFramePr>
          <p:cNvPr id="137220" name="Object 4"/>
          <p:cNvGraphicFramePr>
            <a:graphicFrameLocks noChangeAspect="1"/>
          </p:cNvGraphicFramePr>
          <p:nvPr/>
        </p:nvGraphicFramePr>
        <p:xfrm>
          <a:off x="914400" y="762000"/>
          <a:ext cx="7315200" cy="4978400"/>
        </p:xfrm>
        <a:graphic>
          <a:graphicData uri="http://schemas.openxmlformats.org/presentationml/2006/ole">
            <p:oleObj spid="_x0000_s137220" name="Document" r:id="rId4" imgW="7336736" imgH="499810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756382BD-4BF8-4EB4-9890-FE45446365FA}" type="slidenum">
              <a:rPr lang="en-US" sz="1000"/>
              <a:pPr algn="r"/>
              <a:t>14</a:t>
            </a:fld>
            <a:endParaRPr lang="en-US" sz="1000"/>
          </a:p>
        </p:txBody>
      </p:sp>
      <p:graphicFrame>
        <p:nvGraphicFramePr>
          <p:cNvPr id="138244" name="Object 4"/>
          <p:cNvGraphicFramePr>
            <a:graphicFrameLocks noChangeAspect="1"/>
          </p:cNvGraphicFramePr>
          <p:nvPr/>
        </p:nvGraphicFramePr>
        <p:xfrm>
          <a:off x="914400" y="838200"/>
          <a:ext cx="7315200" cy="4165600"/>
        </p:xfrm>
        <a:graphic>
          <a:graphicData uri="http://schemas.openxmlformats.org/presentationml/2006/ole">
            <p:oleObj spid="_x0000_s138244" name="Document" r:id="rId4" imgW="7336736" imgH="418948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B0C36D34-8221-4665-A30C-F1153AB4D318}" type="slidenum">
              <a:rPr lang="en-US" sz="1000"/>
              <a:pPr algn="r"/>
              <a:t>15</a:t>
            </a:fld>
            <a:endParaRPr lang="en-US" sz="1000"/>
          </a:p>
        </p:txBody>
      </p:sp>
      <p:graphicFrame>
        <p:nvGraphicFramePr>
          <p:cNvPr id="139268" name="Object 4"/>
          <p:cNvGraphicFramePr>
            <a:graphicFrameLocks noChangeAspect="1"/>
          </p:cNvGraphicFramePr>
          <p:nvPr/>
        </p:nvGraphicFramePr>
        <p:xfrm>
          <a:off x="1066800" y="838200"/>
          <a:ext cx="7315200" cy="3352800"/>
        </p:xfrm>
        <a:graphic>
          <a:graphicData uri="http://schemas.openxmlformats.org/presentationml/2006/ole">
            <p:oleObj spid="_x0000_s139268" name="Document" r:id="rId4" imgW="7324480" imgH="3365360" progId="Word.Document.8">
              <p:embed/>
            </p:oleObj>
          </a:graphicData>
        </a:graphic>
      </p:graphicFrame>
      <p:pic>
        <p:nvPicPr>
          <p:cNvPr id="139269" name="Picture 5" descr="Figure 8-03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4419600"/>
            <a:ext cx="184626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D85D63BC-078C-4AD0-B71A-ECF571BBD715}" type="slidenum">
              <a:rPr lang="en-US" sz="1000"/>
              <a:pPr algn="r"/>
              <a:t>16</a:t>
            </a:fld>
            <a:endParaRPr lang="en-US" sz="1000"/>
          </a:p>
        </p:txBody>
      </p:sp>
      <p:graphicFrame>
        <p:nvGraphicFramePr>
          <p:cNvPr id="140292" name="Object 4"/>
          <p:cNvGraphicFramePr>
            <a:graphicFrameLocks noChangeAspect="1"/>
          </p:cNvGraphicFramePr>
          <p:nvPr/>
        </p:nvGraphicFramePr>
        <p:xfrm>
          <a:off x="914400" y="1066800"/>
          <a:ext cx="7315200" cy="3403600"/>
        </p:xfrm>
        <a:graphic>
          <a:graphicData uri="http://schemas.openxmlformats.org/presentationml/2006/ole">
            <p:oleObj spid="_x0000_s140292" name="Document" r:id="rId4" imgW="7336736" imgH="342015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AD47E162-921A-44D7-AED1-B4D9070DD3CE}" type="slidenum">
              <a:rPr lang="en-US" sz="1000"/>
              <a:pPr algn="r"/>
              <a:t>17</a:t>
            </a:fld>
            <a:endParaRPr lang="en-US" sz="1000"/>
          </a:p>
        </p:txBody>
      </p:sp>
      <p:graphicFrame>
        <p:nvGraphicFramePr>
          <p:cNvPr id="141316" name="Object 4"/>
          <p:cNvGraphicFramePr>
            <a:graphicFrameLocks noChangeAspect="1"/>
          </p:cNvGraphicFramePr>
          <p:nvPr/>
        </p:nvGraphicFramePr>
        <p:xfrm>
          <a:off x="1066800" y="685800"/>
          <a:ext cx="7315200" cy="4025900"/>
        </p:xfrm>
        <a:graphic>
          <a:graphicData uri="http://schemas.openxmlformats.org/presentationml/2006/ole">
            <p:oleObj spid="_x0000_s141316" name="Document" r:id="rId4" imgW="7336736" imgH="4044200" progId="Word.Document.8">
              <p:embed/>
            </p:oleObj>
          </a:graphicData>
        </a:graphic>
      </p:graphicFrame>
      <p:pic>
        <p:nvPicPr>
          <p:cNvPr id="141317" name="Picture 5" descr="Figure%207-03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4343400"/>
            <a:ext cx="1152525" cy="207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Enhance Your Understanding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pp. 223-229</a:t>
            </a:r>
          </a:p>
          <a:p>
            <a:r>
              <a:rPr lang="en-US" dirty="0" smtClean="0"/>
              <a:t>Do Exercise 8-1 #1-3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2008, Mike </a:t>
            </a:r>
            <a:r>
              <a:rPr lang="en-US" dirty="0" err="1" smtClean="0"/>
              <a:t>Murach</a:t>
            </a:r>
            <a:r>
              <a:rPr lang="en-US" dirty="0" smtClean="0"/>
              <a:t> &amp; Associates, Inc.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1F31D919-83E7-4294-A2A5-E05E21C7B74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9C0790FE-80FE-4B88-99CE-92594B8EDED2}" type="slidenum">
              <a:rPr lang="en-US" sz="1000"/>
              <a:pPr algn="r"/>
              <a:t>19</a:t>
            </a:fld>
            <a:endParaRPr lang="en-US" sz="1000"/>
          </a:p>
        </p:txBody>
      </p:sp>
      <p:graphicFrame>
        <p:nvGraphicFramePr>
          <p:cNvPr id="142340" name="Object 4"/>
          <p:cNvGraphicFramePr>
            <a:graphicFrameLocks noChangeAspect="1"/>
          </p:cNvGraphicFramePr>
          <p:nvPr/>
        </p:nvGraphicFramePr>
        <p:xfrm>
          <a:off x="914400" y="685800"/>
          <a:ext cx="7315200" cy="4013200"/>
        </p:xfrm>
        <a:graphic>
          <a:graphicData uri="http://schemas.openxmlformats.org/presentationml/2006/ole">
            <p:oleObj spid="_x0000_s142340" name="Document" r:id="rId4" imgW="7306097" imgH="4020045" progId="Word.Document.8">
              <p:embed/>
            </p:oleObj>
          </a:graphicData>
        </a:graphic>
      </p:graphicFrame>
      <p:pic>
        <p:nvPicPr>
          <p:cNvPr id="142341" name="Picture 5" descr="Figure 8-04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4495800"/>
            <a:ext cx="1709738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Declare and Instantiate an Array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2008, Mike Murach &amp; Associates, Inc.</a:t>
            </a:r>
            <a:endParaRPr lang="en-US" sz="1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1F31D919-83E7-4294-A2A5-E05E21C7B74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7ABA23FC-B2DE-4B61-8C83-4A813EED0ACE}" type="slidenum">
              <a:rPr lang="en-US" sz="1000"/>
              <a:pPr algn="r"/>
              <a:t>20</a:t>
            </a:fld>
            <a:endParaRPr lang="en-US" sz="1000"/>
          </a:p>
        </p:txBody>
      </p:sp>
      <p:graphicFrame>
        <p:nvGraphicFramePr>
          <p:cNvPr id="143364" name="Object 4"/>
          <p:cNvGraphicFramePr>
            <a:graphicFrameLocks noChangeAspect="1"/>
          </p:cNvGraphicFramePr>
          <p:nvPr/>
        </p:nvGraphicFramePr>
        <p:xfrm>
          <a:off x="1066800" y="1143000"/>
          <a:ext cx="7327900" cy="2044700"/>
        </p:xfrm>
        <a:graphic>
          <a:graphicData uri="http://schemas.openxmlformats.org/presentationml/2006/ole">
            <p:oleObj spid="_x0000_s143364" name="Document" r:id="rId4" imgW="7322007" imgH="204373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1548BF54-271A-41CE-AC5B-40BD62C030DC}" type="slidenum">
              <a:rPr lang="en-US" sz="1000"/>
              <a:pPr algn="r"/>
              <a:t>21</a:t>
            </a:fld>
            <a:endParaRPr lang="en-US" sz="1000"/>
          </a:p>
        </p:txBody>
      </p:sp>
      <p:graphicFrame>
        <p:nvGraphicFramePr>
          <p:cNvPr id="144388" name="Object 4"/>
          <p:cNvGraphicFramePr>
            <a:graphicFrameLocks noChangeAspect="1"/>
          </p:cNvGraphicFramePr>
          <p:nvPr/>
        </p:nvGraphicFramePr>
        <p:xfrm>
          <a:off x="1066800" y="685800"/>
          <a:ext cx="7321550" cy="3203575"/>
        </p:xfrm>
        <a:graphic>
          <a:graphicData uri="http://schemas.openxmlformats.org/presentationml/2006/ole">
            <p:oleObj spid="_x0000_s144388" name="Document" r:id="rId4" imgW="7300964" imgH="3208187" progId="Word.Document.8">
              <p:embed/>
            </p:oleObj>
          </a:graphicData>
        </a:graphic>
      </p:graphicFrame>
      <p:pic>
        <p:nvPicPr>
          <p:cNvPr id="144389" name="Picture 5" descr="Figure%207-03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3886200"/>
            <a:ext cx="1206500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Enhance Your Understanding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pp. 223-231</a:t>
            </a:r>
          </a:p>
          <a:p>
            <a:r>
              <a:rPr lang="en-US" dirty="0" smtClean="0"/>
              <a:t>Do Exercise 8-1 #1-7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2008, Mike </a:t>
            </a:r>
            <a:r>
              <a:rPr lang="en-US" dirty="0" err="1" smtClean="0"/>
              <a:t>Murach</a:t>
            </a:r>
            <a:r>
              <a:rPr lang="en-US" dirty="0" smtClean="0"/>
              <a:t> &amp; Associates, Inc.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1F31D919-83E7-4294-A2A5-E05E21C7B74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29B717F3-8226-4AAC-8181-002EE7FBFCB6}" type="slidenum">
              <a:rPr lang="en-US" sz="1000"/>
              <a:pPr algn="r"/>
              <a:t>23</a:t>
            </a:fld>
            <a:endParaRPr lang="en-US" sz="1000"/>
          </a:p>
        </p:txBody>
      </p:sp>
      <p:graphicFrame>
        <p:nvGraphicFramePr>
          <p:cNvPr id="145412" name="Object 4"/>
          <p:cNvGraphicFramePr>
            <a:graphicFrameLocks noChangeAspect="1"/>
          </p:cNvGraphicFramePr>
          <p:nvPr/>
        </p:nvGraphicFramePr>
        <p:xfrm>
          <a:off x="685800" y="1828800"/>
          <a:ext cx="7315200" cy="3962400"/>
        </p:xfrm>
        <a:graphic>
          <a:graphicData uri="http://schemas.openxmlformats.org/presentationml/2006/ole">
            <p:oleObj spid="_x0000_s145412" name="Document" r:id="rId4" imgW="7324480" imgH="3118050" progId="Word.Document.8">
              <p:embed/>
            </p:oleObj>
          </a:graphicData>
        </a:graphic>
      </p:graphicFrame>
      <p:sp>
        <p:nvSpPr>
          <p:cNvPr id="6" name="Title 4"/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Syntax for Rectangular Arrays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7973A9BC-E5F3-4FD9-A06B-8DA92C4AB180}" type="slidenum">
              <a:rPr lang="en-US" sz="1000"/>
              <a:pPr algn="r"/>
              <a:t>24</a:t>
            </a:fld>
            <a:endParaRPr lang="en-US" sz="1000"/>
          </a:p>
        </p:txBody>
      </p:sp>
      <p:graphicFrame>
        <p:nvGraphicFramePr>
          <p:cNvPr id="146436" name="Object 4"/>
          <p:cNvGraphicFramePr>
            <a:graphicFrameLocks noChangeAspect="1"/>
          </p:cNvGraphicFramePr>
          <p:nvPr/>
        </p:nvGraphicFramePr>
        <p:xfrm>
          <a:off x="990600" y="914400"/>
          <a:ext cx="7315200" cy="5410200"/>
        </p:xfrm>
        <a:graphic>
          <a:graphicData uri="http://schemas.openxmlformats.org/presentationml/2006/ole">
            <p:oleObj spid="_x0000_s146436" name="Document" r:id="rId4" imgW="7324480" imgH="468086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E4C267D6-06B9-4F9D-8C17-4A162ADC25B6}" type="slidenum">
              <a:rPr lang="en-US" sz="1000"/>
              <a:pPr algn="r"/>
              <a:t>25</a:t>
            </a:fld>
            <a:endParaRPr lang="en-US" sz="1000"/>
          </a:p>
        </p:txBody>
      </p:sp>
      <p:graphicFrame>
        <p:nvGraphicFramePr>
          <p:cNvPr id="147460" name="Object 4"/>
          <p:cNvGraphicFramePr>
            <a:graphicFrameLocks noChangeAspect="1"/>
          </p:cNvGraphicFramePr>
          <p:nvPr/>
        </p:nvGraphicFramePr>
        <p:xfrm>
          <a:off x="1143000" y="1295400"/>
          <a:ext cx="7315200" cy="3276600"/>
        </p:xfrm>
        <a:graphic>
          <a:graphicData uri="http://schemas.openxmlformats.org/presentationml/2006/ole">
            <p:oleObj spid="_x0000_s147460" name="Document" r:id="rId4" imgW="7327364" imgH="203435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08C58A12-DD34-4830-99EC-6D2F9BECFE22}" type="slidenum">
              <a:rPr lang="en-US" sz="1000"/>
              <a:pPr algn="r"/>
              <a:t>26</a:t>
            </a:fld>
            <a:endParaRPr lang="en-US" sz="1000"/>
          </a:p>
        </p:txBody>
      </p:sp>
      <p:graphicFrame>
        <p:nvGraphicFramePr>
          <p:cNvPr id="148484" name="Object 4"/>
          <p:cNvGraphicFramePr>
            <a:graphicFrameLocks noChangeAspect="1"/>
          </p:cNvGraphicFramePr>
          <p:nvPr/>
        </p:nvGraphicFramePr>
        <p:xfrm>
          <a:off x="990600" y="990600"/>
          <a:ext cx="7315200" cy="4648200"/>
        </p:xfrm>
        <a:graphic>
          <a:graphicData uri="http://schemas.openxmlformats.org/presentationml/2006/ole">
            <p:oleObj spid="_x0000_s148484" name="Document" r:id="rId4" imgW="7324480" imgH="321250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C49C0897-8FB4-4458-80A5-5B0EA6E5C616}" type="slidenum">
              <a:rPr lang="en-US" sz="1000"/>
              <a:pPr algn="r"/>
              <a:t>27</a:t>
            </a:fld>
            <a:endParaRPr lang="en-US" sz="1000"/>
          </a:p>
        </p:txBody>
      </p:sp>
      <p:graphicFrame>
        <p:nvGraphicFramePr>
          <p:cNvPr id="149508" name="Object 4"/>
          <p:cNvGraphicFramePr>
            <a:graphicFrameLocks noChangeAspect="1"/>
          </p:cNvGraphicFramePr>
          <p:nvPr/>
        </p:nvGraphicFramePr>
        <p:xfrm>
          <a:off x="990600" y="685800"/>
          <a:ext cx="7315200" cy="4114800"/>
        </p:xfrm>
        <a:graphic>
          <a:graphicData uri="http://schemas.openxmlformats.org/presentationml/2006/ole">
            <p:oleObj spid="_x0000_s149508" name="Document" r:id="rId4" imgW="7324480" imgH="3540567" progId="Word.Document.8">
              <p:embed/>
            </p:oleObj>
          </a:graphicData>
        </a:graphic>
      </p:graphicFrame>
      <p:pic>
        <p:nvPicPr>
          <p:cNvPr id="149509" name="Picture 5" descr="Figure 8-06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4876800"/>
            <a:ext cx="1471613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D17607C5-C9B0-4106-9F6E-25AF7E651FF7}" type="slidenum">
              <a:rPr lang="en-US" sz="1000"/>
              <a:pPr algn="r"/>
              <a:t>28</a:t>
            </a:fld>
            <a:endParaRPr lang="en-US" sz="1000"/>
          </a:p>
        </p:txBody>
      </p:sp>
      <p:graphicFrame>
        <p:nvGraphicFramePr>
          <p:cNvPr id="150532" name="Object 4"/>
          <p:cNvGraphicFramePr>
            <a:graphicFrameLocks noChangeAspect="1"/>
          </p:cNvGraphicFramePr>
          <p:nvPr/>
        </p:nvGraphicFramePr>
        <p:xfrm>
          <a:off x="1219200" y="609600"/>
          <a:ext cx="7315200" cy="4343400"/>
        </p:xfrm>
        <a:graphic>
          <a:graphicData uri="http://schemas.openxmlformats.org/presentationml/2006/ole">
            <p:oleObj spid="_x0000_s150532" name="Document" r:id="rId4" imgW="7324480" imgH="3998415" progId="Word.Document.8">
              <p:embed/>
            </p:oleObj>
          </a:graphicData>
        </a:graphic>
      </p:graphicFrame>
      <p:pic>
        <p:nvPicPr>
          <p:cNvPr id="150534" name="Picture 6" descr="Figure 8-06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5029200"/>
            <a:ext cx="3071813" cy="1517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Enhance Your Understanding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pp. 223-235</a:t>
            </a:r>
          </a:p>
          <a:p>
            <a:r>
              <a:rPr lang="en-US" dirty="0" smtClean="0"/>
              <a:t>Do Exercise 8-2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2008, Mike </a:t>
            </a:r>
            <a:r>
              <a:rPr lang="en-US" dirty="0" err="1" smtClean="0"/>
              <a:t>Murach</a:t>
            </a:r>
            <a:r>
              <a:rPr lang="en-US" dirty="0" smtClean="0"/>
              <a:t> &amp; Associates, Inc.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1F31D919-83E7-4294-A2A5-E05E21C7B74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6C24FB55-3734-4495-9B21-24F1E770ECC4}" type="slidenum">
              <a:rPr lang="en-US" sz="1000"/>
              <a:pPr algn="r"/>
              <a:t>3</a:t>
            </a:fld>
            <a:endParaRPr lang="en-US" sz="1000"/>
          </a:p>
        </p:txBody>
      </p:sp>
      <p:graphicFrame>
        <p:nvGraphicFramePr>
          <p:cNvPr id="133124" name="Object 4"/>
          <p:cNvGraphicFramePr>
            <a:graphicFrameLocks noChangeAspect="1"/>
          </p:cNvGraphicFramePr>
          <p:nvPr/>
        </p:nvGraphicFramePr>
        <p:xfrm>
          <a:off x="914400" y="838200"/>
          <a:ext cx="7340600" cy="4127500"/>
        </p:xfrm>
        <a:graphic>
          <a:graphicData uri="http://schemas.openxmlformats.org/presentationml/2006/ole">
            <p:oleObj spid="_x0000_s133124" name="Document" r:id="rId4" imgW="7356561" imgH="415127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7AD76D6D-D3F0-4CE5-AF88-9AA48E3C0CCD}" type="slidenum">
              <a:rPr lang="en-US" sz="1000"/>
              <a:pPr algn="r"/>
              <a:t>30</a:t>
            </a:fld>
            <a:endParaRPr lang="en-US" sz="1000"/>
          </a:p>
        </p:txBody>
      </p:sp>
      <p:graphicFrame>
        <p:nvGraphicFramePr>
          <p:cNvPr id="151556" name="Object 4"/>
          <p:cNvGraphicFramePr>
            <a:graphicFrameLocks noChangeAspect="1"/>
          </p:cNvGraphicFramePr>
          <p:nvPr/>
        </p:nvGraphicFramePr>
        <p:xfrm>
          <a:off x="914400" y="1219200"/>
          <a:ext cx="7315200" cy="4191000"/>
        </p:xfrm>
        <a:graphic>
          <a:graphicData uri="http://schemas.openxmlformats.org/presentationml/2006/ole">
            <p:oleObj spid="_x0000_s151556" name="Document" r:id="rId4" imgW="7324480" imgH="238982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C7FD5EE9-3AE8-436D-A933-5582452AF52B}" type="slidenum">
              <a:rPr lang="en-US" sz="1000"/>
              <a:pPr algn="r"/>
              <a:t>31</a:t>
            </a:fld>
            <a:endParaRPr lang="en-US" sz="1000"/>
          </a:p>
        </p:txBody>
      </p:sp>
      <p:graphicFrame>
        <p:nvGraphicFramePr>
          <p:cNvPr id="152580" name="Object 4"/>
          <p:cNvGraphicFramePr>
            <a:graphicFrameLocks noChangeAspect="1"/>
          </p:cNvGraphicFramePr>
          <p:nvPr/>
        </p:nvGraphicFramePr>
        <p:xfrm>
          <a:off x="914400" y="990600"/>
          <a:ext cx="7321550" cy="2863850"/>
        </p:xfrm>
        <a:graphic>
          <a:graphicData uri="http://schemas.openxmlformats.org/presentationml/2006/ole">
            <p:oleObj spid="_x0000_s152580" name="Document" r:id="rId4" imgW="7321366" imgH="286330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47702D70-3C56-472F-8F14-CEFDC6278F96}" type="slidenum">
              <a:rPr lang="en-US" sz="1000"/>
              <a:pPr algn="r"/>
              <a:t>32</a:t>
            </a:fld>
            <a:endParaRPr lang="en-US" sz="1000"/>
          </a:p>
        </p:txBody>
      </p:sp>
      <p:graphicFrame>
        <p:nvGraphicFramePr>
          <p:cNvPr id="153604" name="Object 4"/>
          <p:cNvGraphicFramePr>
            <a:graphicFrameLocks noChangeAspect="1"/>
          </p:cNvGraphicFramePr>
          <p:nvPr/>
        </p:nvGraphicFramePr>
        <p:xfrm>
          <a:off x="558800" y="1066800"/>
          <a:ext cx="8089900" cy="4648200"/>
        </p:xfrm>
        <a:graphic>
          <a:graphicData uri="http://schemas.openxmlformats.org/presentationml/2006/ole">
            <p:oleObj spid="_x0000_s153604" name="Document" r:id="rId4" imgW="7698274" imgH="367035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506A990A-8896-4D2F-AE3B-7E76200F914E}" type="slidenum">
              <a:rPr lang="en-US" sz="1000"/>
              <a:pPr algn="r"/>
              <a:t>33</a:t>
            </a:fld>
            <a:endParaRPr lang="en-US" sz="1000"/>
          </a:p>
        </p:txBody>
      </p:sp>
      <p:graphicFrame>
        <p:nvGraphicFramePr>
          <p:cNvPr id="154630" name="Object 6"/>
          <p:cNvGraphicFramePr>
            <a:graphicFrameLocks noChangeAspect="1"/>
          </p:cNvGraphicFramePr>
          <p:nvPr/>
        </p:nvGraphicFramePr>
        <p:xfrm>
          <a:off x="990600" y="838200"/>
          <a:ext cx="7321550" cy="2624138"/>
        </p:xfrm>
        <a:graphic>
          <a:graphicData uri="http://schemas.openxmlformats.org/presentationml/2006/ole">
            <p:oleObj spid="_x0000_s154630" name="Document" r:id="rId4" imgW="7321366" imgH="2623761" progId="Word.Document.8">
              <p:embed/>
            </p:oleObj>
          </a:graphicData>
        </a:graphic>
      </p:graphicFrame>
      <p:graphicFrame>
        <p:nvGraphicFramePr>
          <p:cNvPr id="154631" name="Object 7"/>
          <p:cNvGraphicFramePr>
            <a:graphicFrameLocks noChangeAspect="1"/>
          </p:cNvGraphicFramePr>
          <p:nvPr/>
        </p:nvGraphicFramePr>
        <p:xfrm>
          <a:off x="1066800" y="4191000"/>
          <a:ext cx="7321550" cy="579438"/>
        </p:xfrm>
        <a:graphic>
          <a:graphicData uri="http://schemas.openxmlformats.org/presentationml/2006/ole">
            <p:oleObj spid="_x0000_s154631" name="Document" r:id="rId5" imgW="7324480" imgH="587631" progId="Word.Document.8">
              <p:embed/>
            </p:oleObj>
          </a:graphicData>
        </a:graphic>
      </p:graphicFrame>
      <p:pic>
        <p:nvPicPr>
          <p:cNvPr id="154632" name="Picture 8" descr="Figure 8-08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0" y="4876800"/>
            <a:ext cx="1992313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F5241032-0A08-426E-B3B2-5D3507FEAB9B}" type="slidenum">
              <a:rPr lang="en-US" sz="1000"/>
              <a:pPr algn="r"/>
              <a:t>34</a:t>
            </a:fld>
            <a:endParaRPr lang="en-US" sz="1000"/>
          </a:p>
        </p:txBody>
      </p:sp>
      <p:graphicFrame>
        <p:nvGraphicFramePr>
          <p:cNvPr id="155652" name="Object 4"/>
          <p:cNvGraphicFramePr>
            <a:graphicFrameLocks noChangeAspect="1"/>
          </p:cNvGraphicFramePr>
          <p:nvPr/>
        </p:nvGraphicFramePr>
        <p:xfrm>
          <a:off x="990600" y="838200"/>
          <a:ext cx="7321550" cy="2624138"/>
        </p:xfrm>
        <a:graphic>
          <a:graphicData uri="http://schemas.openxmlformats.org/presentationml/2006/ole">
            <p:oleObj spid="_x0000_s155652" name="Document" r:id="rId4" imgW="7321366" imgH="2623761" progId="Word.Document.8">
              <p:embed/>
            </p:oleObj>
          </a:graphicData>
        </a:graphic>
      </p:graphicFrame>
      <p:graphicFrame>
        <p:nvGraphicFramePr>
          <p:cNvPr id="155655" name="Object 7"/>
          <p:cNvGraphicFramePr>
            <a:graphicFrameLocks noChangeAspect="1"/>
          </p:cNvGraphicFramePr>
          <p:nvPr/>
        </p:nvGraphicFramePr>
        <p:xfrm>
          <a:off x="990600" y="4114800"/>
          <a:ext cx="7321550" cy="579438"/>
        </p:xfrm>
        <a:graphic>
          <a:graphicData uri="http://schemas.openxmlformats.org/presentationml/2006/ole">
            <p:oleObj spid="_x0000_s155655" name="Document" r:id="rId5" imgW="7321366" imgH="580092" progId="Word.Document.8">
              <p:embed/>
            </p:oleObj>
          </a:graphicData>
        </a:graphic>
      </p:graphicFrame>
      <p:pic>
        <p:nvPicPr>
          <p:cNvPr id="155656" name="Picture 8" descr="Figure%208-08b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71800" y="4800600"/>
            <a:ext cx="30353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67107347-BCDC-49DA-99F5-90F0CE397FBA}" type="slidenum">
              <a:rPr lang="en-US" sz="1000"/>
              <a:pPr algn="r"/>
              <a:t>35</a:t>
            </a:fld>
            <a:endParaRPr lang="en-US" sz="1000"/>
          </a:p>
        </p:txBody>
      </p:sp>
      <p:graphicFrame>
        <p:nvGraphicFramePr>
          <p:cNvPr id="156676" name="Object 4"/>
          <p:cNvGraphicFramePr>
            <a:graphicFrameLocks noChangeAspect="1"/>
          </p:cNvGraphicFramePr>
          <p:nvPr/>
        </p:nvGraphicFramePr>
        <p:xfrm>
          <a:off x="990600" y="838200"/>
          <a:ext cx="7550150" cy="3692525"/>
        </p:xfrm>
        <a:graphic>
          <a:graphicData uri="http://schemas.openxmlformats.org/presentationml/2006/ole">
            <p:oleObj spid="_x0000_s156676" name="Document" r:id="rId4" imgW="7536478" imgH="369988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6D752089-7276-4D55-955D-55EA374C7229}" type="slidenum">
              <a:rPr lang="en-US" sz="1000"/>
              <a:pPr algn="r"/>
              <a:t>36</a:t>
            </a:fld>
            <a:endParaRPr lang="en-US" sz="1000"/>
          </a:p>
        </p:txBody>
      </p:sp>
      <p:graphicFrame>
        <p:nvGraphicFramePr>
          <p:cNvPr id="157700" name="Object 4"/>
          <p:cNvGraphicFramePr>
            <a:graphicFrameLocks noChangeAspect="1"/>
          </p:cNvGraphicFramePr>
          <p:nvPr/>
        </p:nvGraphicFramePr>
        <p:xfrm>
          <a:off x="990600" y="838200"/>
          <a:ext cx="7550150" cy="4533900"/>
        </p:xfrm>
        <a:graphic>
          <a:graphicData uri="http://schemas.openxmlformats.org/presentationml/2006/ole">
            <p:oleObj spid="_x0000_s157700" name="Document" r:id="rId4" imgW="7545486" imgH="454621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917CFA73-FA23-41F4-99C0-6E69B4D40ED7}" type="slidenum">
              <a:rPr lang="en-US" sz="1000"/>
              <a:pPr algn="r"/>
              <a:t>37</a:t>
            </a:fld>
            <a:endParaRPr lang="en-US" sz="1000"/>
          </a:p>
        </p:txBody>
      </p:sp>
      <p:graphicFrame>
        <p:nvGraphicFramePr>
          <p:cNvPr id="158724" name="Object 4"/>
          <p:cNvGraphicFramePr>
            <a:graphicFrameLocks noChangeAspect="1"/>
          </p:cNvGraphicFramePr>
          <p:nvPr/>
        </p:nvGraphicFramePr>
        <p:xfrm>
          <a:off x="1066800" y="1219200"/>
          <a:ext cx="7315200" cy="5105400"/>
        </p:xfrm>
        <a:graphic>
          <a:graphicData uri="http://schemas.openxmlformats.org/presentationml/2006/ole">
            <p:oleObj spid="_x0000_s158724" name="Document" r:id="rId4" imgW="7336736" imgH="367503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A3BCE03E-E533-4CED-ABDF-4DE160560E9A}" type="slidenum">
              <a:rPr lang="en-US" sz="1000"/>
              <a:pPr algn="r"/>
              <a:t>38</a:t>
            </a:fld>
            <a:endParaRPr lang="en-US" sz="1000"/>
          </a:p>
        </p:txBody>
      </p:sp>
      <p:graphicFrame>
        <p:nvGraphicFramePr>
          <p:cNvPr id="159748" name="Object 4"/>
          <p:cNvGraphicFramePr>
            <a:graphicFrameLocks noChangeAspect="1"/>
          </p:cNvGraphicFramePr>
          <p:nvPr/>
        </p:nvGraphicFramePr>
        <p:xfrm>
          <a:off x="1066800" y="990600"/>
          <a:ext cx="7321550" cy="3657600"/>
        </p:xfrm>
        <a:graphic>
          <a:graphicData uri="http://schemas.openxmlformats.org/presentationml/2006/ole">
            <p:oleObj spid="_x0000_s159748" name="Document" r:id="rId4" imgW="7321366" imgH="2852840" progId="Word.Document.8">
              <p:embed/>
            </p:oleObj>
          </a:graphicData>
        </a:graphic>
      </p:graphicFrame>
      <p:pic>
        <p:nvPicPr>
          <p:cNvPr id="159749" name="Picture 5" descr="Figure 8-09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4724400"/>
            <a:ext cx="17827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10D9B6C6-1FEA-4A36-8519-FA99168EC6D1}" type="slidenum">
              <a:rPr lang="en-US" sz="1000"/>
              <a:pPr algn="r"/>
              <a:t>39</a:t>
            </a:fld>
            <a:endParaRPr lang="en-US" sz="1000"/>
          </a:p>
        </p:txBody>
      </p:sp>
      <p:graphicFrame>
        <p:nvGraphicFramePr>
          <p:cNvPr id="160772" name="Object 4"/>
          <p:cNvGraphicFramePr>
            <a:graphicFrameLocks noChangeAspect="1"/>
          </p:cNvGraphicFramePr>
          <p:nvPr/>
        </p:nvGraphicFramePr>
        <p:xfrm>
          <a:off x="1066800" y="1219200"/>
          <a:ext cx="7315200" cy="4648200"/>
        </p:xfrm>
        <a:graphic>
          <a:graphicData uri="http://schemas.openxmlformats.org/presentationml/2006/ole">
            <p:oleObj spid="_x0000_s160772" name="Document" r:id="rId4" imgW="7324480" imgH="227698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16002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if you do not know the size needed?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2008, Mike Murach &amp; Associates, Inc.</a:t>
            </a:r>
            <a:endParaRPr lang="en-US" sz="1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1F31D919-83E7-4294-A2A5-E05E21C7B74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0211434E-B447-4A63-B180-A87B51E515EB}" type="slidenum">
              <a:rPr lang="en-US" sz="1000"/>
              <a:pPr algn="r"/>
              <a:t>40</a:t>
            </a:fld>
            <a:endParaRPr lang="en-US" sz="1000"/>
          </a:p>
        </p:txBody>
      </p:sp>
      <p:graphicFrame>
        <p:nvGraphicFramePr>
          <p:cNvPr id="161796" name="Object 4"/>
          <p:cNvGraphicFramePr>
            <a:graphicFrameLocks noChangeAspect="1"/>
          </p:cNvGraphicFramePr>
          <p:nvPr/>
        </p:nvGraphicFramePr>
        <p:xfrm>
          <a:off x="838200" y="1066800"/>
          <a:ext cx="7531100" cy="5105400"/>
        </p:xfrm>
        <a:graphic>
          <a:graphicData uri="http://schemas.openxmlformats.org/presentationml/2006/ole">
            <p:oleObj spid="_x0000_s161796" name="Document" r:id="rId4" imgW="7550487" imgH="389927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37D81D6B-5311-4864-AE6A-017F25B39339}" type="slidenum">
              <a:rPr lang="en-US" sz="1000"/>
              <a:pPr algn="r"/>
              <a:t>41</a:t>
            </a:fld>
            <a:endParaRPr lang="en-US" sz="1000"/>
          </a:p>
        </p:txBody>
      </p:sp>
      <p:graphicFrame>
        <p:nvGraphicFramePr>
          <p:cNvPr id="162820" name="Object 4"/>
          <p:cNvGraphicFramePr>
            <a:graphicFrameLocks noChangeAspect="1"/>
          </p:cNvGraphicFramePr>
          <p:nvPr/>
        </p:nvGraphicFramePr>
        <p:xfrm>
          <a:off x="914400" y="990600"/>
          <a:ext cx="7315200" cy="5029200"/>
        </p:xfrm>
        <a:graphic>
          <a:graphicData uri="http://schemas.openxmlformats.org/presentationml/2006/ole">
            <p:oleObj spid="_x0000_s162820" name="Document" r:id="rId4" imgW="7324480" imgH="354994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37D81D6B-5311-4864-AE6A-017F25B39339}" type="slidenum">
              <a:rPr lang="en-US" sz="1000"/>
              <a:pPr algn="r"/>
              <a:t>42</a:t>
            </a:fld>
            <a:endParaRPr lang="en-US" sz="1000"/>
          </a:p>
        </p:txBody>
      </p:sp>
      <p:graphicFrame>
        <p:nvGraphicFramePr>
          <p:cNvPr id="162820" name="Object 4"/>
          <p:cNvGraphicFramePr>
            <a:graphicFrameLocks noChangeAspect="1"/>
          </p:cNvGraphicFramePr>
          <p:nvPr/>
        </p:nvGraphicFramePr>
        <p:xfrm>
          <a:off x="914400" y="990600"/>
          <a:ext cx="7315200" cy="5257800"/>
        </p:xfrm>
        <a:graphic>
          <a:graphicData uri="http://schemas.openxmlformats.org/presentationml/2006/ole">
            <p:oleObj spid="_x0000_s320514" name="Document" r:id="rId4" imgW="7324480" imgH="354525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16B1EED0-833B-4451-B494-D3ADF6DBD148}" type="slidenum">
              <a:rPr lang="en-US" sz="1000"/>
              <a:pPr algn="r"/>
              <a:t>43</a:t>
            </a:fld>
            <a:endParaRPr lang="en-US" sz="1000"/>
          </a:p>
        </p:txBody>
      </p:sp>
      <p:graphicFrame>
        <p:nvGraphicFramePr>
          <p:cNvPr id="163844" name="Object 4"/>
          <p:cNvGraphicFramePr>
            <a:graphicFrameLocks noChangeAspect="1"/>
          </p:cNvGraphicFramePr>
          <p:nvPr/>
        </p:nvGraphicFramePr>
        <p:xfrm>
          <a:off x="990600" y="914400"/>
          <a:ext cx="7321550" cy="3317875"/>
        </p:xfrm>
        <a:graphic>
          <a:graphicData uri="http://schemas.openxmlformats.org/presentationml/2006/ole">
            <p:oleObj spid="_x0000_s163844" name="Document" r:id="rId4" imgW="7321366" imgH="331785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A1429855-0AB6-4BE3-9182-0867DF02DB06}" type="slidenum">
              <a:rPr lang="en-US" sz="1000"/>
              <a:pPr algn="r"/>
              <a:t>44</a:t>
            </a:fld>
            <a:endParaRPr lang="en-US" sz="1000"/>
          </a:p>
        </p:txBody>
      </p:sp>
      <p:graphicFrame>
        <p:nvGraphicFramePr>
          <p:cNvPr id="164868" name="Object 4"/>
          <p:cNvGraphicFramePr>
            <a:graphicFrameLocks noChangeAspect="1"/>
          </p:cNvGraphicFramePr>
          <p:nvPr/>
        </p:nvGraphicFramePr>
        <p:xfrm>
          <a:off x="990600" y="838200"/>
          <a:ext cx="7321550" cy="3730625"/>
        </p:xfrm>
        <a:graphic>
          <a:graphicData uri="http://schemas.openxmlformats.org/presentationml/2006/ole">
            <p:oleObj spid="_x0000_s164868" name="Document" r:id="rId4" imgW="7321366" imgH="373091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2E306FCC-9456-46C8-B8D4-CA33F9D4B1E1}" type="slidenum">
              <a:rPr lang="en-US" sz="1000"/>
              <a:pPr algn="r"/>
              <a:t>45</a:t>
            </a:fld>
            <a:endParaRPr lang="en-US" sz="1000"/>
          </a:p>
        </p:txBody>
      </p:sp>
      <p:graphicFrame>
        <p:nvGraphicFramePr>
          <p:cNvPr id="165892" name="Object 4"/>
          <p:cNvGraphicFramePr>
            <a:graphicFrameLocks noChangeAspect="1"/>
          </p:cNvGraphicFramePr>
          <p:nvPr/>
        </p:nvGraphicFramePr>
        <p:xfrm>
          <a:off x="990600" y="990600"/>
          <a:ext cx="7315200" cy="5410200"/>
        </p:xfrm>
        <a:graphic>
          <a:graphicData uri="http://schemas.openxmlformats.org/presentationml/2006/ole">
            <p:oleObj spid="_x0000_s350210" name="Document" r:id="rId4" imgW="7324480" imgH="441372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E83613CC-BCF7-40A4-9922-E60CE1081512}" type="slidenum">
              <a:rPr lang="en-US" sz="1000"/>
              <a:pPr algn="r"/>
              <a:t>46</a:t>
            </a:fld>
            <a:endParaRPr lang="en-US" sz="1000"/>
          </a:p>
        </p:txBody>
      </p:sp>
      <p:graphicFrame>
        <p:nvGraphicFramePr>
          <p:cNvPr id="166916" name="Object 4"/>
          <p:cNvGraphicFramePr>
            <a:graphicFrameLocks noChangeAspect="1"/>
          </p:cNvGraphicFramePr>
          <p:nvPr/>
        </p:nvGraphicFramePr>
        <p:xfrm>
          <a:off x="990600" y="685800"/>
          <a:ext cx="7518400" cy="5346700"/>
        </p:xfrm>
        <a:graphic>
          <a:graphicData uri="http://schemas.openxmlformats.org/presentationml/2006/ole">
            <p:oleObj spid="_x0000_s351234" name="Document" r:id="rId4" imgW="7530177" imgH="536066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077681E1-CAF0-485F-875B-65263352A486}" type="slidenum">
              <a:rPr lang="en-US" sz="1000"/>
              <a:pPr algn="r"/>
              <a:t>47</a:t>
            </a:fld>
            <a:endParaRPr lang="en-US" sz="1000"/>
          </a:p>
        </p:txBody>
      </p:sp>
      <p:graphicFrame>
        <p:nvGraphicFramePr>
          <p:cNvPr id="167940" name="Object 4"/>
          <p:cNvGraphicFramePr>
            <a:graphicFrameLocks noChangeAspect="1"/>
          </p:cNvGraphicFramePr>
          <p:nvPr/>
        </p:nvGraphicFramePr>
        <p:xfrm>
          <a:off x="990600" y="990600"/>
          <a:ext cx="7315200" cy="5257800"/>
        </p:xfrm>
        <a:graphic>
          <a:graphicData uri="http://schemas.openxmlformats.org/presentationml/2006/ole">
            <p:oleObj spid="_x0000_s352258" name="Document" r:id="rId4" imgW="7324480" imgH="363682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A0A69F40-D808-4A59-9D57-7AB65FAC9695}" type="slidenum">
              <a:rPr lang="en-US" sz="1000"/>
              <a:pPr algn="r"/>
              <a:t>48</a:t>
            </a:fld>
            <a:endParaRPr lang="en-US" sz="1000"/>
          </a:p>
        </p:txBody>
      </p:sp>
      <p:graphicFrame>
        <p:nvGraphicFramePr>
          <p:cNvPr id="168964" name="Object 4"/>
          <p:cNvGraphicFramePr>
            <a:graphicFrameLocks noChangeAspect="1"/>
          </p:cNvGraphicFramePr>
          <p:nvPr/>
        </p:nvGraphicFramePr>
        <p:xfrm>
          <a:off x="990600" y="990600"/>
          <a:ext cx="7315200" cy="5334000"/>
        </p:xfrm>
        <a:graphic>
          <a:graphicData uri="http://schemas.openxmlformats.org/presentationml/2006/ole">
            <p:oleObj spid="_x0000_s353282" name="Document" r:id="rId4" imgW="7324480" imgH="346738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AE5F2AB5-1CDD-4606-AA1A-9C04B88B472A}" type="slidenum">
              <a:rPr lang="en-US" sz="1000"/>
              <a:pPr algn="r"/>
              <a:t>49</a:t>
            </a:fld>
            <a:endParaRPr lang="en-US" sz="1000"/>
          </a:p>
        </p:txBody>
      </p:sp>
      <p:graphicFrame>
        <p:nvGraphicFramePr>
          <p:cNvPr id="169988" name="Object 4"/>
          <p:cNvGraphicFramePr>
            <a:graphicFrameLocks noChangeAspect="1"/>
          </p:cNvGraphicFramePr>
          <p:nvPr/>
        </p:nvGraphicFramePr>
        <p:xfrm>
          <a:off x="1066800" y="1066800"/>
          <a:ext cx="7315200" cy="5029200"/>
        </p:xfrm>
        <a:graphic>
          <a:graphicData uri="http://schemas.openxmlformats.org/presentationml/2006/ole">
            <p:oleObj spid="_x0000_s354306" name="Document" r:id="rId4" imgW="7324480" imgH="347207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6C24FB55-3734-4495-9B21-24F1E770ECC4}" type="slidenum">
              <a:rPr lang="en-US" sz="1000"/>
              <a:pPr algn="r"/>
              <a:t>5</a:t>
            </a:fld>
            <a:endParaRPr lang="en-US" sz="1000"/>
          </a:p>
        </p:txBody>
      </p:sp>
      <p:graphicFrame>
        <p:nvGraphicFramePr>
          <p:cNvPr id="133124" name="Object 4"/>
          <p:cNvGraphicFramePr>
            <a:graphicFrameLocks noChangeAspect="1"/>
          </p:cNvGraphicFramePr>
          <p:nvPr/>
        </p:nvGraphicFramePr>
        <p:xfrm>
          <a:off x="914400" y="838200"/>
          <a:ext cx="7340600" cy="4127500"/>
        </p:xfrm>
        <a:graphic>
          <a:graphicData uri="http://schemas.openxmlformats.org/presentationml/2006/ole">
            <p:oleObj spid="_x0000_s250882" name="Document" r:id="rId4" imgW="7356561" imgH="414514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3B8C9C8B-70C9-4D89-81F4-A3B6B07753EF}" type="slidenum">
              <a:rPr lang="en-US" sz="1000"/>
              <a:pPr algn="r"/>
              <a:t>50</a:t>
            </a:fld>
            <a:endParaRPr lang="en-US" sz="1000"/>
          </a:p>
        </p:txBody>
      </p:sp>
      <p:graphicFrame>
        <p:nvGraphicFramePr>
          <p:cNvPr id="171012" name="Object 4"/>
          <p:cNvGraphicFramePr>
            <a:graphicFrameLocks noChangeAspect="1"/>
          </p:cNvGraphicFramePr>
          <p:nvPr/>
        </p:nvGraphicFramePr>
        <p:xfrm>
          <a:off x="914400" y="685800"/>
          <a:ext cx="7542213" cy="5265738"/>
        </p:xfrm>
        <a:graphic>
          <a:graphicData uri="http://schemas.openxmlformats.org/presentationml/2006/ole">
            <p:oleObj spid="_x0000_s355330" name="Document" r:id="rId4" imgW="7521345" imgH="525149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D83B848D-23E0-4D50-B788-004105382BC2}" type="slidenum">
              <a:rPr lang="en-US" sz="1000"/>
              <a:pPr algn="r"/>
              <a:t>51</a:t>
            </a:fld>
            <a:endParaRPr lang="en-US" sz="1000"/>
          </a:p>
        </p:txBody>
      </p:sp>
      <p:graphicFrame>
        <p:nvGraphicFramePr>
          <p:cNvPr id="172036" name="Object 4"/>
          <p:cNvGraphicFramePr>
            <a:graphicFrameLocks noChangeAspect="1"/>
          </p:cNvGraphicFramePr>
          <p:nvPr/>
        </p:nvGraphicFramePr>
        <p:xfrm>
          <a:off x="914400" y="685800"/>
          <a:ext cx="7542213" cy="5237163"/>
        </p:xfrm>
        <a:graphic>
          <a:graphicData uri="http://schemas.openxmlformats.org/presentationml/2006/ole">
            <p:oleObj spid="_x0000_s356354" name="Document" r:id="rId4" imgW="7521345" imgH="525473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54E610CF-9E8A-473F-BA6D-5862F6840C8A}" type="slidenum">
              <a:rPr lang="en-US" sz="1000"/>
              <a:pPr algn="r"/>
              <a:t>52</a:t>
            </a:fld>
            <a:endParaRPr lang="en-US" sz="1000"/>
          </a:p>
        </p:txBody>
      </p:sp>
      <p:graphicFrame>
        <p:nvGraphicFramePr>
          <p:cNvPr id="173060" name="Object 4"/>
          <p:cNvGraphicFramePr>
            <a:graphicFrameLocks noChangeAspect="1"/>
          </p:cNvGraphicFramePr>
          <p:nvPr/>
        </p:nvGraphicFramePr>
        <p:xfrm>
          <a:off x="914400" y="914400"/>
          <a:ext cx="7569200" cy="5410200"/>
        </p:xfrm>
        <a:graphic>
          <a:graphicData uri="http://schemas.openxmlformats.org/presentationml/2006/ole">
            <p:oleObj spid="_x0000_s357378" name="Document" r:id="rId4" imgW="7582207" imgH="376949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0E78F7BE-4F4D-4460-A934-DC9A30EE2405}" type="slidenum">
              <a:rPr lang="en-US" sz="1000"/>
              <a:pPr algn="r"/>
              <a:t>53</a:t>
            </a:fld>
            <a:endParaRPr lang="en-US" sz="1000"/>
          </a:p>
        </p:txBody>
      </p:sp>
      <p:graphicFrame>
        <p:nvGraphicFramePr>
          <p:cNvPr id="174084" name="Object 4"/>
          <p:cNvGraphicFramePr>
            <a:graphicFrameLocks noChangeAspect="1"/>
          </p:cNvGraphicFramePr>
          <p:nvPr/>
        </p:nvGraphicFramePr>
        <p:xfrm>
          <a:off x="914400" y="1066800"/>
          <a:ext cx="7321550" cy="4724400"/>
        </p:xfrm>
        <a:graphic>
          <a:graphicData uri="http://schemas.openxmlformats.org/presentationml/2006/ole">
            <p:oleObj spid="_x0000_s358402" name="Document" r:id="rId4" imgW="7321366" imgH="262231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7FCBD7C7-8176-45E0-ABFA-DD8448A2DABA}" type="slidenum">
              <a:rPr lang="en-US" sz="1000"/>
              <a:pPr algn="r"/>
              <a:t>54</a:t>
            </a:fld>
            <a:endParaRPr lang="en-US" sz="1000"/>
          </a:p>
        </p:txBody>
      </p:sp>
      <p:graphicFrame>
        <p:nvGraphicFramePr>
          <p:cNvPr id="175108" name="Object 4"/>
          <p:cNvGraphicFramePr>
            <a:graphicFrameLocks noChangeAspect="1"/>
          </p:cNvGraphicFramePr>
          <p:nvPr/>
        </p:nvGraphicFramePr>
        <p:xfrm>
          <a:off x="990600" y="914400"/>
          <a:ext cx="7620000" cy="5181600"/>
        </p:xfrm>
        <a:graphic>
          <a:graphicData uri="http://schemas.openxmlformats.org/presentationml/2006/ole">
            <p:oleObj spid="_x0000_s359426" name="Document" r:id="rId4" imgW="7635915" imgH="391766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45FE5429-4BCD-4875-904E-AFF9948935EA}" type="slidenum">
              <a:rPr lang="en-US" sz="1000"/>
              <a:pPr algn="r"/>
              <a:t>55</a:t>
            </a:fld>
            <a:endParaRPr lang="en-US" sz="1000"/>
          </a:p>
        </p:txBody>
      </p:sp>
      <p:graphicFrame>
        <p:nvGraphicFramePr>
          <p:cNvPr id="176132" name="Object 4"/>
          <p:cNvGraphicFramePr>
            <a:graphicFrameLocks noChangeAspect="1"/>
          </p:cNvGraphicFramePr>
          <p:nvPr/>
        </p:nvGraphicFramePr>
        <p:xfrm>
          <a:off x="1066800" y="762000"/>
          <a:ext cx="7321550" cy="2160588"/>
        </p:xfrm>
        <a:graphic>
          <a:graphicData uri="http://schemas.openxmlformats.org/presentationml/2006/ole">
            <p:oleObj spid="_x0000_s360450" name="Document" r:id="rId4" imgW="7321366" imgH="2160914" progId="Word.Document.8">
              <p:embed/>
            </p:oleObj>
          </a:graphicData>
        </a:graphic>
      </p:graphicFrame>
      <p:pic>
        <p:nvPicPr>
          <p:cNvPr id="176133" name="Picture 5" descr="Figure%208-14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2971800"/>
            <a:ext cx="1308100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2F204D09-CAE0-4B76-92E2-7547980FAA7F}" type="slidenum">
              <a:rPr lang="en-US" sz="1000"/>
              <a:pPr algn="r"/>
              <a:t>56</a:t>
            </a:fld>
            <a:endParaRPr lang="en-US" sz="1000"/>
          </a:p>
        </p:txBody>
      </p:sp>
      <p:graphicFrame>
        <p:nvGraphicFramePr>
          <p:cNvPr id="177156" name="Object 4"/>
          <p:cNvGraphicFramePr>
            <a:graphicFrameLocks noChangeAspect="1"/>
          </p:cNvGraphicFramePr>
          <p:nvPr/>
        </p:nvGraphicFramePr>
        <p:xfrm>
          <a:off x="1066800" y="990600"/>
          <a:ext cx="7321550" cy="5257800"/>
        </p:xfrm>
        <a:graphic>
          <a:graphicData uri="http://schemas.openxmlformats.org/presentationml/2006/ole">
            <p:oleObj spid="_x0000_s361474" name="Document" r:id="rId4" imgW="7324480" imgH="367035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Enhance your Learning:	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pp. 252-253</a:t>
            </a:r>
          </a:p>
          <a:p>
            <a:r>
              <a:rPr lang="en-US" dirty="0" smtClean="0"/>
              <a:t>Do Exercise 8-1, # 9 &amp; 10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2008, Mike Murach &amp; Associates, Inc.</a:t>
            </a:r>
            <a:endParaRPr lang="en-US" sz="1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1F31D919-83E7-4294-A2A5-E05E21C7B744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SortedList</a:t>
            </a:r>
            <a:r>
              <a:rPr lang="en-US" dirty="0" smtClean="0"/>
              <a:t>()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a key to access each element</a:t>
            </a:r>
          </a:p>
          <a:p>
            <a:r>
              <a:rPr lang="en-US" dirty="0" smtClean="0"/>
              <a:t>Inefficient for sequential access</a:t>
            </a:r>
          </a:p>
          <a:p>
            <a:r>
              <a:rPr lang="en-US" dirty="0" smtClean="0"/>
              <a:t>Efficient for </a:t>
            </a:r>
            <a:r>
              <a:rPr lang="en-US" dirty="0" err="1" smtClean="0"/>
              <a:t>insertinf</a:t>
            </a:r>
            <a:r>
              <a:rPr lang="en-US" dirty="0" smtClean="0"/>
              <a:t> elements into the list</a:t>
            </a:r>
          </a:p>
          <a:p>
            <a:r>
              <a:rPr lang="en-US" dirty="0" smtClean="0"/>
              <a:t>Sorted key order maintained automatically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2008, Mike Murach &amp; Associates, Inc.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9E1CE074-B842-4B0D-A1DE-925C1C6D014C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KeyValuePair</a:t>
            </a:r>
            <a:r>
              <a:rPr lang="en-US" dirty="0" smtClean="0"/>
              <a:t>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Properties</a:t>
            </a:r>
          </a:p>
          <a:p>
            <a:pPr lvl="1"/>
            <a:r>
              <a:rPr lang="en-US" dirty="0" smtClean="0"/>
              <a:t>Key</a:t>
            </a:r>
          </a:p>
          <a:p>
            <a:pPr lvl="1"/>
            <a:r>
              <a:rPr lang="en-US" dirty="0" smtClean="0"/>
              <a:t>Value </a:t>
            </a:r>
          </a:p>
          <a:p>
            <a:r>
              <a:rPr lang="en-US" dirty="0" smtClean="0"/>
              <a:t>Value can store</a:t>
            </a:r>
          </a:p>
          <a:p>
            <a:pPr lvl="1"/>
            <a:r>
              <a:rPr lang="en-US" dirty="0" smtClean="0"/>
              <a:t>Value type or</a:t>
            </a:r>
          </a:p>
          <a:p>
            <a:pPr lvl="1"/>
            <a:r>
              <a:rPr lang="en-US" dirty="0" smtClean="0"/>
              <a:t>Reference type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2008, Mike Murach &amp; Associates, Inc.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9E1CE074-B842-4B0D-A1DE-925C1C6D014C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6C24FB55-3734-4495-9B21-24F1E770ECC4}" type="slidenum">
              <a:rPr lang="en-US" sz="1000"/>
              <a:pPr algn="r"/>
              <a:t>6</a:t>
            </a:fld>
            <a:endParaRPr lang="en-US" sz="1000"/>
          </a:p>
        </p:txBody>
      </p:sp>
      <p:graphicFrame>
        <p:nvGraphicFramePr>
          <p:cNvPr id="133124" name="Object 4"/>
          <p:cNvGraphicFramePr>
            <a:graphicFrameLocks noChangeAspect="1"/>
          </p:cNvGraphicFramePr>
          <p:nvPr/>
        </p:nvGraphicFramePr>
        <p:xfrm>
          <a:off x="914400" y="838200"/>
          <a:ext cx="7340600" cy="4140200"/>
        </p:xfrm>
        <a:graphic>
          <a:graphicData uri="http://schemas.openxmlformats.org/presentationml/2006/ole">
            <p:oleObj spid="_x0000_s251906" name="Document" r:id="rId4" imgW="7356561" imgH="415127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51097656-F423-4B02-9EE9-40F226E10512}" type="slidenum">
              <a:rPr lang="en-US" sz="1000"/>
              <a:pPr algn="r"/>
              <a:t>60</a:t>
            </a:fld>
            <a:endParaRPr lang="en-US" sz="1000"/>
          </a:p>
        </p:txBody>
      </p:sp>
      <p:graphicFrame>
        <p:nvGraphicFramePr>
          <p:cNvPr id="178180" name="Object 4"/>
          <p:cNvGraphicFramePr>
            <a:graphicFrameLocks noChangeAspect="1"/>
          </p:cNvGraphicFramePr>
          <p:nvPr/>
        </p:nvGraphicFramePr>
        <p:xfrm>
          <a:off x="990600" y="990600"/>
          <a:ext cx="7586663" cy="3721100"/>
        </p:xfrm>
        <a:graphic>
          <a:graphicData uri="http://schemas.openxmlformats.org/presentationml/2006/ole">
            <p:oleObj spid="_x0000_s362498" name="Document" r:id="rId4" imgW="7554854" imgH="371215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CC9FBC54-FFEF-4024-BC38-8880EF9F05BE}" type="slidenum">
              <a:rPr lang="en-US" sz="1000"/>
              <a:pPr algn="r"/>
              <a:t>61</a:t>
            </a:fld>
            <a:endParaRPr lang="en-US" sz="1000"/>
          </a:p>
        </p:txBody>
      </p:sp>
      <p:graphicFrame>
        <p:nvGraphicFramePr>
          <p:cNvPr id="179204" name="Object 4"/>
          <p:cNvGraphicFramePr>
            <a:graphicFrameLocks/>
          </p:cNvGraphicFramePr>
          <p:nvPr/>
        </p:nvGraphicFramePr>
        <p:xfrm>
          <a:off x="990600" y="685800"/>
          <a:ext cx="7518400" cy="5105400"/>
        </p:xfrm>
        <a:graphic>
          <a:graphicData uri="http://schemas.openxmlformats.org/presentationml/2006/ole">
            <p:oleObj spid="_x0000_s363522" name="Document" r:id="rId4" imgW="7530353" imgH="512342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E762872D-508D-43BD-8E5B-14A93E5988E9}" type="slidenum">
              <a:rPr lang="en-US" sz="1000"/>
              <a:pPr algn="r"/>
              <a:t>62</a:t>
            </a:fld>
            <a:endParaRPr lang="en-US" sz="1000"/>
          </a:p>
        </p:txBody>
      </p:sp>
      <p:graphicFrame>
        <p:nvGraphicFramePr>
          <p:cNvPr id="180228" name="Object 4"/>
          <p:cNvGraphicFramePr>
            <a:graphicFrameLocks noChangeAspect="1"/>
          </p:cNvGraphicFramePr>
          <p:nvPr/>
        </p:nvGraphicFramePr>
        <p:xfrm>
          <a:off x="1066800" y="685800"/>
          <a:ext cx="7543800" cy="3543300"/>
        </p:xfrm>
        <a:graphic>
          <a:graphicData uri="http://schemas.openxmlformats.org/presentationml/2006/ole">
            <p:oleObj spid="_x0000_s364546" name="Document" r:id="rId4" imgW="7554854" imgH="355955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862583B2-BE9F-47E3-9277-24B7FFD5AD24}" type="slidenum">
              <a:rPr lang="en-US" sz="1000"/>
              <a:pPr algn="r"/>
              <a:t>63</a:t>
            </a:fld>
            <a:endParaRPr lang="en-US" sz="1000"/>
          </a:p>
        </p:txBody>
      </p:sp>
      <p:graphicFrame>
        <p:nvGraphicFramePr>
          <p:cNvPr id="181252" name="Object 4"/>
          <p:cNvGraphicFramePr>
            <a:graphicFrameLocks noChangeAspect="1"/>
          </p:cNvGraphicFramePr>
          <p:nvPr/>
        </p:nvGraphicFramePr>
        <p:xfrm>
          <a:off x="914400" y="762000"/>
          <a:ext cx="7518400" cy="4902200"/>
        </p:xfrm>
        <a:graphic>
          <a:graphicData uri="http://schemas.openxmlformats.org/presentationml/2006/ole">
            <p:oleObj spid="_x0000_s365570" name="Document" r:id="rId4" imgW="7533235" imgH="491418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207D7591-0A94-4E40-AC0F-62377280162F}" type="slidenum">
              <a:rPr lang="en-US" sz="1000"/>
              <a:pPr algn="r"/>
              <a:t>64</a:t>
            </a:fld>
            <a:endParaRPr lang="en-US" sz="1000"/>
          </a:p>
        </p:txBody>
      </p:sp>
      <p:graphicFrame>
        <p:nvGraphicFramePr>
          <p:cNvPr id="182276" name="Object 4"/>
          <p:cNvGraphicFramePr>
            <a:graphicFrameLocks noChangeAspect="1"/>
          </p:cNvGraphicFramePr>
          <p:nvPr/>
        </p:nvGraphicFramePr>
        <p:xfrm>
          <a:off x="914400" y="1219200"/>
          <a:ext cx="7321550" cy="2624138"/>
        </p:xfrm>
        <a:graphic>
          <a:graphicData uri="http://schemas.openxmlformats.org/presentationml/2006/ole">
            <p:oleObj spid="_x0000_s366594" name="Document" r:id="rId4" imgW="7321366" imgH="262376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Assignment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project that will test the code on p. 255</a:t>
            </a:r>
          </a:p>
          <a:p>
            <a:r>
              <a:rPr lang="en-US" dirty="0" smtClean="0"/>
              <a:t>Create </a:t>
            </a:r>
            <a:r>
              <a:rPr lang="en-US" dirty="0" smtClean="0"/>
              <a:t>a form with an appropriate interface to work with the </a:t>
            </a:r>
            <a:r>
              <a:rPr lang="en-US" dirty="0" smtClean="0"/>
              <a:t>code.</a:t>
            </a:r>
          </a:p>
          <a:p>
            <a:pPr lvl="2"/>
            <a:r>
              <a:rPr lang="en-US" dirty="0" smtClean="0"/>
              <a:t>Allow the user to enter key value pairs on the form.</a:t>
            </a:r>
          </a:p>
          <a:p>
            <a:pPr lvl="2"/>
            <a:r>
              <a:rPr lang="en-US" dirty="0" smtClean="0"/>
              <a:t>Allow the user to specify for whom they wish to search.</a:t>
            </a:r>
          </a:p>
          <a:p>
            <a:pPr lvl="2"/>
            <a:r>
              <a:rPr lang="en-US" dirty="0" smtClean="0"/>
              <a:t>Allow the user to request a display of the data.</a:t>
            </a:r>
            <a:endParaRPr lang="en-US" dirty="0" smtClean="0"/>
          </a:p>
          <a:p>
            <a:r>
              <a:rPr lang="en-US" dirty="0" smtClean="0"/>
              <a:t>Test the code only. Do not worry about validating data, etc.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2008, Mike Murach &amp; Associates, Inc.</a:t>
            </a:r>
            <a:endParaRPr lang="en-US" sz="1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1F31D919-83E7-4294-A2A5-E05E21C7B744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BAD6F2C0-7B34-4771-9BB5-EB33D17008A4}" type="slidenum">
              <a:rPr lang="en-US" sz="1000"/>
              <a:pPr algn="r"/>
              <a:t>66</a:t>
            </a:fld>
            <a:endParaRPr lang="en-US" sz="1000"/>
          </a:p>
        </p:txBody>
      </p:sp>
      <p:graphicFrame>
        <p:nvGraphicFramePr>
          <p:cNvPr id="183300" name="Object 4"/>
          <p:cNvGraphicFramePr>
            <a:graphicFrameLocks noChangeAspect="1"/>
          </p:cNvGraphicFramePr>
          <p:nvPr/>
        </p:nvGraphicFramePr>
        <p:xfrm>
          <a:off x="914400" y="838200"/>
          <a:ext cx="7550150" cy="4003675"/>
        </p:xfrm>
        <a:graphic>
          <a:graphicData uri="http://schemas.openxmlformats.org/presentationml/2006/ole">
            <p:oleObj spid="_x0000_s367618" name="Document" r:id="rId4" imgW="7536478" imgH="400869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98AC593F-46CC-42F3-9FE4-175DC00B9CED}" type="slidenum">
              <a:rPr lang="en-US" sz="1000"/>
              <a:pPr algn="r"/>
              <a:t>67</a:t>
            </a:fld>
            <a:endParaRPr lang="en-US" sz="1000"/>
          </a:p>
        </p:txBody>
      </p:sp>
      <p:graphicFrame>
        <p:nvGraphicFramePr>
          <p:cNvPr id="184324" name="Object 4"/>
          <p:cNvGraphicFramePr>
            <a:graphicFrameLocks noChangeAspect="1"/>
          </p:cNvGraphicFramePr>
          <p:nvPr/>
        </p:nvGraphicFramePr>
        <p:xfrm>
          <a:off x="1066800" y="838200"/>
          <a:ext cx="7321550" cy="3084513"/>
        </p:xfrm>
        <a:graphic>
          <a:graphicData uri="http://schemas.openxmlformats.org/presentationml/2006/ole">
            <p:oleObj spid="_x0000_s368642" name="Document" r:id="rId4" imgW="7300964" imgH="3084685" progId="Word.Document.8">
              <p:embed/>
            </p:oleObj>
          </a:graphicData>
        </a:graphic>
      </p:graphicFrame>
      <p:pic>
        <p:nvPicPr>
          <p:cNvPr id="184325" name="Picture 5" descr="Figure 8-16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6200" y="3962400"/>
            <a:ext cx="1243013" cy="159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</a:t>
            </a:r>
            <a:r>
              <a:rPr lang="en-US" dirty="0" smtClean="0"/>
              <a:t>Assignment, Queue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project that will test the code on p. 257</a:t>
            </a:r>
          </a:p>
          <a:p>
            <a:r>
              <a:rPr lang="en-US" dirty="0" smtClean="0"/>
              <a:t>Create </a:t>
            </a:r>
            <a:r>
              <a:rPr lang="en-US" dirty="0" smtClean="0"/>
              <a:t>a form with an appropriate interface to work with the code.</a:t>
            </a:r>
          </a:p>
          <a:p>
            <a:pPr lvl="2"/>
            <a:r>
              <a:rPr lang="en-US" dirty="0" smtClean="0"/>
              <a:t>Allow the user to enter </a:t>
            </a:r>
            <a:r>
              <a:rPr lang="en-US" dirty="0" smtClean="0"/>
              <a:t>names to put in the queue.</a:t>
            </a:r>
            <a:endParaRPr lang="en-US" dirty="0" smtClean="0"/>
          </a:p>
          <a:p>
            <a:pPr lvl="2"/>
            <a:r>
              <a:rPr lang="en-US" dirty="0" smtClean="0"/>
              <a:t>Allow the user to specify for whom they wish to </a:t>
            </a:r>
            <a:r>
              <a:rPr lang="en-US" dirty="0" smtClean="0"/>
              <a:t>search (code not supplied).</a:t>
            </a:r>
          </a:p>
          <a:p>
            <a:pPr lvl="2"/>
            <a:r>
              <a:rPr lang="en-US" dirty="0" smtClean="0"/>
              <a:t>Allow the user to request a display of the names in the queue.</a:t>
            </a:r>
            <a:endParaRPr lang="en-US" dirty="0" smtClean="0"/>
          </a:p>
          <a:p>
            <a:r>
              <a:rPr lang="en-US" dirty="0" smtClean="0"/>
              <a:t>Test the code only. Do not worry about validating data, etc.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2008, Mike Murach &amp; Associates, Inc.</a:t>
            </a:r>
            <a:endParaRPr lang="en-US" sz="1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1F31D919-83E7-4294-A2A5-E05E21C7B744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B423CA84-2E6C-44FD-AE32-B93D9F5F020A}" type="slidenum">
              <a:rPr lang="en-US" sz="1000"/>
              <a:pPr algn="r"/>
              <a:t>69</a:t>
            </a:fld>
            <a:endParaRPr lang="en-US" sz="1000"/>
          </a:p>
        </p:txBody>
      </p:sp>
      <p:graphicFrame>
        <p:nvGraphicFramePr>
          <p:cNvPr id="185348" name="Object 4"/>
          <p:cNvGraphicFramePr>
            <a:graphicFrameLocks noChangeAspect="1"/>
          </p:cNvGraphicFramePr>
          <p:nvPr/>
        </p:nvGraphicFramePr>
        <p:xfrm>
          <a:off x="990600" y="1066800"/>
          <a:ext cx="7550150" cy="3711575"/>
        </p:xfrm>
        <a:graphic>
          <a:graphicData uri="http://schemas.openxmlformats.org/presentationml/2006/ole">
            <p:oleObj spid="_x0000_s369666" name="Document" r:id="rId4" imgW="7536478" imgH="370169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0A4F4768-0986-4149-9686-374EAB57D4F6}" type="slidenum">
              <a:rPr lang="en-US" sz="1000"/>
              <a:pPr algn="r"/>
              <a:t>7</a:t>
            </a:fld>
            <a:endParaRPr lang="en-US" sz="1000"/>
          </a:p>
        </p:txBody>
      </p:sp>
      <p:graphicFrame>
        <p:nvGraphicFramePr>
          <p:cNvPr id="134148" name="Object 4"/>
          <p:cNvGraphicFramePr>
            <a:graphicFrameLocks noChangeAspect="1"/>
          </p:cNvGraphicFramePr>
          <p:nvPr/>
        </p:nvGraphicFramePr>
        <p:xfrm>
          <a:off x="914400" y="685800"/>
          <a:ext cx="7315200" cy="4343400"/>
        </p:xfrm>
        <a:graphic>
          <a:graphicData uri="http://schemas.openxmlformats.org/presentationml/2006/ole">
            <p:oleObj spid="_x0000_s134148" name="Document" r:id="rId4" imgW="7324480" imgH="435243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7586794B-3551-4F39-BCB5-B21768D91968}" type="slidenum">
              <a:rPr lang="en-US" sz="1000"/>
              <a:pPr algn="r"/>
              <a:t>70</a:t>
            </a:fld>
            <a:endParaRPr lang="en-US" sz="1000"/>
          </a:p>
        </p:txBody>
      </p:sp>
      <p:graphicFrame>
        <p:nvGraphicFramePr>
          <p:cNvPr id="186374" name="Object 6"/>
          <p:cNvGraphicFramePr>
            <a:graphicFrameLocks noChangeAspect="1"/>
          </p:cNvGraphicFramePr>
          <p:nvPr/>
        </p:nvGraphicFramePr>
        <p:xfrm>
          <a:off x="1066800" y="762000"/>
          <a:ext cx="7321550" cy="2503488"/>
        </p:xfrm>
        <a:graphic>
          <a:graphicData uri="http://schemas.openxmlformats.org/presentationml/2006/ole">
            <p:oleObj spid="_x0000_s370690" name="Document" r:id="rId4" imgW="7321366" imgH="2503269" progId="Word.Document.8">
              <p:embed/>
            </p:oleObj>
          </a:graphicData>
        </a:graphic>
      </p:graphicFrame>
      <p:graphicFrame>
        <p:nvGraphicFramePr>
          <p:cNvPr id="186375" name="Object 7"/>
          <p:cNvGraphicFramePr>
            <a:graphicFrameLocks noChangeAspect="1"/>
          </p:cNvGraphicFramePr>
          <p:nvPr/>
        </p:nvGraphicFramePr>
        <p:xfrm>
          <a:off x="1066800" y="3200400"/>
          <a:ext cx="7321550" cy="579438"/>
        </p:xfrm>
        <a:graphic>
          <a:graphicData uri="http://schemas.openxmlformats.org/presentationml/2006/ole">
            <p:oleObj spid="_x0000_s370691" name="Document" r:id="rId5" imgW="7321366" imgH="580092" progId="Word.Document.8">
              <p:embed/>
            </p:oleObj>
          </a:graphicData>
        </a:graphic>
      </p:graphicFrame>
      <p:pic>
        <p:nvPicPr>
          <p:cNvPr id="186376" name="Picture 8" descr="Figure 8-16b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86200" y="3886200"/>
            <a:ext cx="1243013" cy="159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an </a:t>
            </a:r>
            <a:r>
              <a:rPr lang="en-US" dirty="0" err="1" smtClean="0"/>
              <a:t>Untyped</a:t>
            </a:r>
            <a:r>
              <a:rPr lang="en-US" dirty="0" smtClean="0"/>
              <a:t> collection (legacy)</a:t>
            </a:r>
          </a:p>
          <a:p>
            <a:r>
              <a:rPr lang="en-US" dirty="0" smtClean="0"/>
              <a:t>Works mostly like a List()</a:t>
            </a:r>
          </a:p>
          <a:p>
            <a:r>
              <a:rPr lang="en-US" dirty="0" smtClean="0"/>
              <a:t>Is not on test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2008, Mike Murach &amp; Associates, Inc.</a:t>
            </a:r>
            <a:endParaRPr lang="en-US" sz="1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1F31D919-83E7-4294-A2A5-E05E21C7B744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Assignment, Stacks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project that will test the code on p. 257</a:t>
            </a:r>
          </a:p>
          <a:p>
            <a:r>
              <a:rPr lang="en-US" dirty="0" smtClean="0"/>
              <a:t>Create a form with an appropriate interface to work with the code.</a:t>
            </a:r>
          </a:p>
          <a:p>
            <a:pPr lvl="2"/>
            <a:r>
              <a:rPr lang="en-US" dirty="0" smtClean="0"/>
              <a:t>Allow the user to enter names to put in the </a:t>
            </a:r>
            <a:r>
              <a:rPr lang="en-US" dirty="0" smtClean="0"/>
              <a:t>stack.</a:t>
            </a:r>
            <a:endParaRPr lang="en-US" dirty="0" smtClean="0"/>
          </a:p>
          <a:p>
            <a:pPr lvl="2"/>
            <a:r>
              <a:rPr lang="en-US" dirty="0" smtClean="0"/>
              <a:t>Allow the user to specify for whom they wish to search (code not supplied).</a:t>
            </a:r>
          </a:p>
          <a:p>
            <a:pPr lvl="2"/>
            <a:r>
              <a:rPr lang="en-US" dirty="0" smtClean="0"/>
              <a:t>Allow the user to request a display of the names in the </a:t>
            </a:r>
            <a:r>
              <a:rPr lang="en-US" dirty="0" smtClean="0"/>
              <a:t>stack.</a:t>
            </a:r>
          </a:p>
          <a:p>
            <a:pPr lvl="2"/>
            <a:r>
              <a:rPr lang="en-US" dirty="0" smtClean="0"/>
              <a:t>Allow the user to “peek.”</a:t>
            </a:r>
            <a:endParaRPr lang="en-US" dirty="0" smtClean="0"/>
          </a:p>
          <a:p>
            <a:r>
              <a:rPr lang="en-US" dirty="0" smtClean="0"/>
              <a:t>Test the code only. Do not worry about validating data, etc.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2008, Mike Murach &amp; Associates, Inc.</a:t>
            </a:r>
            <a:endParaRPr lang="en-US" sz="1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1F31D919-83E7-4294-A2A5-E05E21C7B744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0A4F4768-0986-4149-9686-374EAB57D4F6}" type="slidenum">
              <a:rPr lang="en-US" sz="1000"/>
              <a:pPr algn="r"/>
              <a:t>8</a:t>
            </a:fld>
            <a:endParaRPr lang="en-US" sz="1000"/>
          </a:p>
        </p:txBody>
      </p:sp>
      <p:graphicFrame>
        <p:nvGraphicFramePr>
          <p:cNvPr id="134148" name="Object 4"/>
          <p:cNvGraphicFramePr>
            <a:graphicFrameLocks noChangeAspect="1"/>
          </p:cNvGraphicFramePr>
          <p:nvPr/>
        </p:nvGraphicFramePr>
        <p:xfrm>
          <a:off x="914400" y="685800"/>
          <a:ext cx="7315200" cy="4343400"/>
        </p:xfrm>
        <a:graphic>
          <a:graphicData uri="http://schemas.openxmlformats.org/presentationml/2006/ole">
            <p:oleObj spid="_x0000_s252930" name="Document" r:id="rId4" imgW="7324480" imgH="435243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modified, C8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F870042C-B7C5-4190-A017-C038065582D9}" type="slidenum">
              <a:rPr lang="en-US" sz="1000"/>
              <a:pPr algn="r"/>
              <a:t>9</a:t>
            </a:fld>
            <a:endParaRPr lang="en-US" sz="1000"/>
          </a:p>
        </p:txBody>
      </p:sp>
      <p:graphicFrame>
        <p:nvGraphicFramePr>
          <p:cNvPr id="135172" name="Object 4"/>
          <p:cNvGraphicFramePr>
            <a:graphicFrameLocks noChangeAspect="1"/>
          </p:cNvGraphicFramePr>
          <p:nvPr/>
        </p:nvGraphicFramePr>
        <p:xfrm>
          <a:off x="1371600" y="1143000"/>
          <a:ext cx="7402513" cy="2844800"/>
        </p:xfrm>
        <a:graphic>
          <a:graphicData uri="http://schemas.openxmlformats.org/presentationml/2006/ole">
            <p:oleObj spid="_x0000_s135172" name="Document" r:id="rId4" imgW="7536478" imgH="287701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1393</TotalTime>
  <Words>1895</Words>
  <Application>Microsoft Office PowerPoint</Application>
  <PresentationFormat>On-screen Show (4:3)</PresentationFormat>
  <Paragraphs>401</Paragraphs>
  <Slides>72</Slides>
  <Notes>59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4" baseType="lpstr">
      <vt:lpstr>Flow</vt:lpstr>
      <vt:lpstr>Document</vt:lpstr>
      <vt:lpstr>Slide 1</vt:lpstr>
      <vt:lpstr>How to Declare and Instantiate an Array</vt:lpstr>
      <vt:lpstr>Slide 3</vt:lpstr>
      <vt:lpstr>What if you do not know the size needed?</vt:lpstr>
      <vt:lpstr>Slide 5</vt:lpstr>
      <vt:lpstr>Slide 6</vt:lpstr>
      <vt:lpstr>Slide 7</vt:lpstr>
      <vt:lpstr>Slide 8</vt:lpstr>
      <vt:lpstr>Slide 9</vt:lpstr>
      <vt:lpstr>How to reference the elements of an array?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To Enhance Your Understanding</vt:lpstr>
      <vt:lpstr>Slide 19</vt:lpstr>
      <vt:lpstr>Slide 20</vt:lpstr>
      <vt:lpstr>Slide 21</vt:lpstr>
      <vt:lpstr>To Enhance Your Understanding</vt:lpstr>
      <vt:lpstr>Slide 23</vt:lpstr>
      <vt:lpstr>Slide 24</vt:lpstr>
      <vt:lpstr>Slide 25</vt:lpstr>
      <vt:lpstr>Slide 26</vt:lpstr>
      <vt:lpstr>Slide 27</vt:lpstr>
      <vt:lpstr>Slide 28</vt:lpstr>
      <vt:lpstr>To Enhance Your Understanding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To Enhance your Learning: </vt:lpstr>
      <vt:lpstr>The SortedList() Class</vt:lpstr>
      <vt:lpstr>KeyValuePair Structure</vt:lpstr>
      <vt:lpstr>Slide 60</vt:lpstr>
      <vt:lpstr>Slide 61</vt:lpstr>
      <vt:lpstr>Slide 62</vt:lpstr>
      <vt:lpstr>Slide 63</vt:lpstr>
      <vt:lpstr>Slide 64</vt:lpstr>
      <vt:lpstr>Lab Assignment</vt:lpstr>
      <vt:lpstr>Slide 66</vt:lpstr>
      <vt:lpstr>Slide 67</vt:lpstr>
      <vt:lpstr>Lab Assignment, Queue</vt:lpstr>
      <vt:lpstr>Slide 69</vt:lpstr>
      <vt:lpstr>Slide 70</vt:lpstr>
      <vt:lpstr>ArrayList</vt:lpstr>
      <vt:lpstr>Lab Assignment, Stacks</vt:lpstr>
    </vt:vector>
  </TitlesOfParts>
  <Company>Mike Murach &amp; Ass.,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Tom Murach</dc:creator>
  <cp:lastModifiedBy>Lyn Mathis</cp:lastModifiedBy>
  <cp:revision>162</cp:revision>
  <dcterms:created xsi:type="dcterms:W3CDTF">1999-10-15T22:36:31Z</dcterms:created>
  <dcterms:modified xsi:type="dcterms:W3CDTF">2010-04-18T20:12:15Z</dcterms:modified>
</cp:coreProperties>
</file>