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Default Extension="doc" ContentType="application/msword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7"/>
  </p:notesMasterIdLst>
  <p:handoutMasterIdLst>
    <p:handoutMasterId r:id="rId28"/>
  </p:handoutMasterIdLst>
  <p:sldIdLst>
    <p:sldId id="256" r:id="rId2"/>
    <p:sldId id="301" r:id="rId3"/>
    <p:sldId id="258" r:id="rId4"/>
    <p:sldId id="259" r:id="rId5"/>
    <p:sldId id="303" r:id="rId6"/>
    <p:sldId id="302" r:id="rId7"/>
    <p:sldId id="260" r:id="rId8"/>
    <p:sldId id="261" r:id="rId9"/>
    <p:sldId id="263" r:id="rId10"/>
    <p:sldId id="262" r:id="rId11"/>
    <p:sldId id="304" r:id="rId12"/>
    <p:sldId id="265" r:id="rId13"/>
    <p:sldId id="264" r:id="rId14"/>
    <p:sldId id="266" r:id="rId15"/>
    <p:sldId id="267" r:id="rId16"/>
    <p:sldId id="268" r:id="rId17"/>
    <p:sldId id="269" r:id="rId18"/>
    <p:sldId id="271" r:id="rId19"/>
    <p:sldId id="298" r:id="rId20"/>
    <p:sldId id="299" r:id="rId21"/>
    <p:sldId id="300" r:id="rId22"/>
    <p:sldId id="276" r:id="rId23"/>
    <p:sldId id="279" r:id="rId24"/>
    <p:sldId id="293" r:id="rId25"/>
    <p:sldId id="294" r:id="rId26"/>
  </p:sldIdLst>
  <p:sldSz cx="9144000" cy="6858000" type="screen4x3"/>
  <p:notesSz cx="7077075" cy="93837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75" d="100"/>
          <a:sy n="75" d="100"/>
        </p:scale>
        <p:origin x="-66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0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438" y="0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7C016D-BC71-4C5D-A991-578502BD1951}" type="datetimeFigureOut">
              <a:rPr lang="en-US" smtClean="0"/>
              <a:t>1/22/2011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438" y="8912225"/>
            <a:ext cx="3067050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B2CD6D-6DA8-430C-917A-4C37E367BC9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0342" y="0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92213" y="703263"/>
            <a:ext cx="4692650" cy="35194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610" y="4457264"/>
            <a:ext cx="5189855" cy="4222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32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32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0342" y="8914527"/>
            <a:ext cx="3066733" cy="4691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055" tIns="47028" rIns="94055" bIns="47028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BE9E54D6-C7CB-4531-AE98-9841DB020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A9E3401-13CA-45FE-A44B-34D25070B2AD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E0F019-A8F0-48AA-8C88-A35146E60FEB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E502-1D60-4282-BADF-D26D0FA33143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B16A8E2-3094-440D-97BE-35448792D9CE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E6CDDC-F162-4113-849D-FB2C3048654A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AE7122-62B6-4ECD-8C07-90962EC762FD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EA483E6-55DB-4776-BC4E-042C5867A215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9D5BDC-BBC9-43F9-8750-61CD99DC9D30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5F0E1B3-B559-4947-B59D-5384AB9A9E4C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A162DE-D07B-4105-A934-BD0EF2336CE4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778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A0BF2D6-A50E-4BEA-A3DC-452572A27E09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D30E502-1D60-4282-BADF-D26D0FA33143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28295F2-C8ED-4934-ADC5-3D5EF9E871A8}" type="slidenum">
              <a:rPr lang="en-US" smtClean="0"/>
              <a:pPr/>
              <a:t>23</a:t>
            </a:fld>
            <a:endParaRPr lang="en-US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C2074DF-3DAD-4643-888F-FCB9BCD14E66}" type="slidenum">
              <a:rPr lang="en-US" smtClean="0"/>
              <a:pPr/>
              <a:t>24</a:t>
            </a:fld>
            <a:endParaRPr lang="en-US" smtClean="0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BF23A47-7EC7-476E-AEFB-DA863D334F46}" type="slidenum">
              <a:rPr lang="en-US" smtClean="0"/>
              <a:pPr/>
              <a:t>25</a:t>
            </a:fld>
            <a:endParaRPr lang="en-US" smtClean="0"/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1543C-D4C8-4E56-90F4-35D1C17A9C9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5E500-7DE7-4004-B72C-55923D5644B8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C5E500-7DE7-4004-B72C-55923D5644B8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34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C91543C-D4C8-4E56-90F4-35D1C17A9C92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B40C5C-D804-4AB8-883E-E9BAF95AB770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DDF8D0-651B-47D2-A1CA-1430D4A5EB9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28CB34-F406-4A09-9A07-68C7348DFE7C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807B5E74-8350-4226-A46A-0BD1BB46F6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307FB73D-E409-41B6-AABE-B4E5F02857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427194ED-1639-428F-8682-64C2953762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C5C17D7-B19E-459A-8B50-9C0BCCDB14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6508F531-65FF-4321-846D-892062F30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52897F97-8B5D-400C-9110-8DE9F4279F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03AE8F1C-94CC-4143-9850-6BC179A3CA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FC80C02-FE68-44EB-8D39-BC9E3EB348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A4A59B3D-9DA6-409F-B60A-46E2EEA247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C64CD43B-FB9B-4664-B9EC-646FFA006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l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912E8448-BCB9-446B-B62C-800E6E3C0E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62000" y="6248400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r>
              <a:rPr lang="en-US"/>
              <a:t>Murach’s Visual Basic 2010, C3</a:t>
            </a:r>
            <a:endParaRPr lang="en-US" sz="12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/>
              <a:t>© 2010, Mike Murach &amp; Associates, Inc.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endParaRPr lang="en-US"/>
          </a:p>
          <a:p>
            <a:pPr>
              <a:defRPr/>
            </a:pPr>
            <a:r>
              <a:rPr lang="en-US"/>
              <a:t>Slide </a:t>
            </a:r>
            <a:fld id="{1687733F-EBAC-4E72-B2D5-7EE2BE3F76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png"/><Relationship Id="rId4" Type="http://schemas.openxmlformats.org/officeDocument/2006/relationships/oleObject" Target="../embeddings/Microsoft_Office_Word_97_-_2003_Document10.doc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oleObject" Target="../embeddings/Microsoft_Office_Word_97_-_2003_Document11.doc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oleObject" Target="../embeddings/Microsoft_Office_Word_97_-_2003_Document12.doc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oleObject" Target="../embeddings/Microsoft_Office_Word_97_-_2003_Document13.doc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Microsoft_Office_Word_97_-_2003_Document14.doc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oleObject" Target="../embeddings/Microsoft_Office_Word_97_-_2003_Document15.doc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Microsoft_Office_Word_97_-_2003_Document16.doc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5" Type="http://schemas.openxmlformats.org/officeDocument/2006/relationships/image" Target="../media/image19.png"/><Relationship Id="rId4" Type="http://schemas.openxmlformats.org/officeDocument/2006/relationships/oleObject" Target="../embeddings/Microsoft_Office_Word_97_-_2003_Document17.doc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4" Type="http://schemas.openxmlformats.org/officeDocument/2006/relationships/oleObject" Target="../embeddings/Microsoft_Office_Word_97_-_2003_Document18.doc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9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Word_97_-_2003_Document2.doc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0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2.vml"/><Relationship Id="rId4" Type="http://schemas.openxmlformats.org/officeDocument/2006/relationships/oleObject" Target="../embeddings/Microsoft_Office_Word_97_-_2003_Document22.doc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3.vml"/><Relationship Id="rId4" Type="http://schemas.openxmlformats.org/officeDocument/2006/relationships/oleObject" Target="../embeddings/Microsoft_Office_Word_97_-_2003_Document23.doc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4.vml"/><Relationship Id="rId4" Type="http://schemas.openxmlformats.org/officeDocument/2006/relationships/oleObject" Target="../embeddings/Microsoft_Office_Word_97_-_2003_Document24.doc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5.vml"/><Relationship Id="rId5" Type="http://schemas.openxmlformats.org/officeDocument/2006/relationships/image" Target="../media/image28.png"/><Relationship Id="rId4" Type="http://schemas.openxmlformats.org/officeDocument/2006/relationships/oleObject" Target="../embeddings/Microsoft_Office_Word_97_-_2003_Document25.doc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3.doc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Word_97_-_2003_Document4.doc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Word_97_-_2003_Document5.doc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4.png"/><Relationship Id="rId4" Type="http://schemas.openxmlformats.org/officeDocument/2006/relationships/oleObject" Target="../embeddings/Microsoft_Office_Word_97_-_2003_Document6.doc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Microsoft_Office_Word_97_-_2003_Document7.doc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Microsoft_Office_Word_97_-_2003_Document8.doc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oleObject" Target="../embeddings/Microsoft_Office_Word_97_-_2003_Document9.doc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0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0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AAD6E230-CDB8-4245-BF5D-869CFCCC59FA}" type="slidenum">
              <a:rPr lang="en-US" sz="1000" smtClean="0"/>
              <a:pPr algn="r"/>
              <a:t>1</a:t>
            </a:fld>
            <a:endParaRPr lang="en-US" sz="1000" smtClean="0"/>
          </a:p>
        </p:txBody>
      </p:sp>
      <p:graphicFrame>
        <p:nvGraphicFramePr>
          <p:cNvPr id="1026" name="Object 12"/>
          <p:cNvGraphicFramePr>
            <a:graphicFrameLocks noChangeAspect="1"/>
          </p:cNvGraphicFramePr>
          <p:nvPr/>
        </p:nvGraphicFramePr>
        <p:xfrm>
          <a:off x="1066800" y="1371600"/>
          <a:ext cx="7321550" cy="3016250"/>
        </p:xfrm>
        <a:graphic>
          <a:graphicData uri="http://schemas.openxmlformats.org/presentationml/2006/ole">
            <p:oleObj spid="_x0000_s1026" name="Document" r:id="rId4" imgW="7321366" imgH="309382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819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819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4F731D45-5C1C-442F-8DB6-3F4CAA7DE1C8}" type="slidenum">
              <a:rPr lang="en-US" sz="1000" smtClean="0"/>
              <a:pPr algn="r"/>
              <a:t>10</a:t>
            </a:fld>
            <a:endParaRPr lang="en-US" sz="1000" smtClean="0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838200" y="1066800"/>
          <a:ext cx="7315200" cy="996950"/>
        </p:xfrm>
        <a:graphic>
          <a:graphicData uri="http://schemas.openxmlformats.org/presentationml/2006/ole">
            <p:oleObj spid="_x0000_s8194" name="Document" r:id="rId4" imgW="7321366" imgH="996762" progId="Word.Document.8">
              <p:embed/>
            </p:oleObj>
          </a:graphicData>
        </a:graphic>
      </p:graphicFrame>
      <p:pic>
        <p:nvPicPr>
          <p:cNvPr id="8198" name="Picture 6" descr="Figure 03-0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38200" y="1905000"/>
            <a:ext cx="7216775" cy="280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9DDD304B-3088-4496-AD58-0CA17B1A41E4}" type="slidenum">
              <a:rPr lang="en-US" sz="1000" smtClean="0"/>
              <a:pPr algn="r"/>
              <a:t>11</a:t>
            </a:fld>
            <a:endParaRPr lang="en-US" sz="10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1066800"/>
          <a:ext cx="7315200" cy="5397500"/>
        </p:xfrm>
        <a:graphic>
          <a:graphicData uri="http://schemas.openxmlformats.org/presentationml/2006/ole">
            <p:oleObj spid="_x0000_s172034" name="Document" r:id="rId4" imgW="7324480" imgH="542567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126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126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ADF3D899-937A-4029-9A9B-7CB899135A1A}" type="slidenum">
              <a:rPr lang="en-US" sz="1000" smtClean="0"/>
              <a:pPr algn="r"/>
              <a:t>12</a:t>
            </a:fld>
            <a:endParaRPr lang="en-US" sz="1000" smtClean="0"/>
          </a:p>
        </p:txBody>
      </p:sp>
      <p:graphicFrame>
        <p:nvGraphicFramePr>
          <p:cNvPr id="11266" name="Object 4"/>
          <p:cNvGraphicFramePr>
            <a:graphicFrameLocks noChangeAspect="1"/>
          </p:cNvGraphicFramePr>
          <p:nvPr/>
        </p:nvGraphicFramePr>
        <p:xfrm>
          <a:off x="838200" y="762000"/>
          <a:ext cx="7315200" cy="5334000"/>
        </p:xfrm>
        <a:graphic>
          <a:graphicData uri="http://schemas.openxmlformats.org/presentationml/2006/ole">
            <p:oleObj spid="_x0000_s11266" name="Document" r:id="rId4" imgW="7324480" imgH="535068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024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024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6FBAE189-94DE-4C54-BE51-BB5E3FE0655C}" type="slidenum">
              <a:rPr lang="en-US" sz="1000" smtClean="0"/>
              <a:pPr algn="r"/>
              <a:t>13</a:t>
            </a:fld>
            <a:endParaRPr lang="en-US" sz="1000" smtClean="0"/>
          </a:p>
        </p:txBody>
      </p:sp>
      <p:graphicFrame>
        <p:nvGraphicFramePr>
          <p:cNvPr id="10242" name="Object 4"/>
          <p:cNvGraphicFramePr>
            <a:graphicFrameLocks noChangeAspect="1"/>
          </p:cNvGraphicFramePr>
          <p:nvPr/>
        </p:nvGraphicFramePr>
        <p:xfrm>
          <a:off x="914400" y="762000"/>
          <a:ext cx="7480300" cy="4241800"/>
        </p:xfrm>
        <a:graphic>
          <a:graphicData uri="http://schemas.openxmlformats.org/presentationml/2006/ole">
            <p:oleObj spid="_x0000_s10242" name="Document" r:id="rId4" imgW="7806359" imgH="443763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229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229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F711202E-9708-4C5F-BF6D-B1C3C71CA1AE}" type="slidenum">
              <a:rPr lang="en-US" sz="1000" smtClean="0"/>
              <a:pPr algn="r"/>
              <a:t>14</a:t>
            </a:fld>
            <a:endParaRPr lang="en-US" sz="1000" smtClean="0"/>
          </a:p>
        </p:txBody>
      </p:sp>
      <p:graphicFrame>
        <p:nvGraphicFramePr>
          <p:cNvPr id="12290" name="Object 4"/>
          <p:cNvGraphicFramePr>
            <a:graphicFrameLocks noChangeAspect="1"/>
          </p:cNvGraphicFramePr>
          <p:nvPr/>
        </p:nvGraphicFramePr>
        <p:xfrm>
          <a:off x="914400" y="914400"/>
          <a:ext cx="7493000" cy="4914900"/>
        </p:xfrm>
        <a:graphic>
          <a:graphicData uri="http://schemas.openxmlformats.org/presentationml/2006/ole">
            <p:oleObj spid="_x0000_s12290" name="Document" r:id="rId4" imgW="7509454" imgH="4925369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331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331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AB888FCD-2158-4F72-B334-998A0EA95B12}" type="slidenum">
              <a:rPr lang="en-US" sz="1000" smtClean="0"/>
              <a:pPr algn="r"/>
              <a:t>15</a:t>
            </a:fld>
            <a:endParaRPr lang="en-US" sz="1000" smtClean="0"/>
          </a:p>
        </p:txBody>
      </p:sp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774700" y="774700"/>
          <a:ext cx="7467600" cy="4610100"/>
        </p:xfrm>
        <a:graphic>
          <a:graphicData uri="http://schemas.openxmlformats.org/presentationml/2006/ole">
            <p:oleObj spid="_x0000_s13314" name="Document" r:id="rId4" imgW="7690335" imgH="4756897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434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434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E7AEC60C-A2A1-448C-8698-F9FEF499F6FE}" type="slidenum">
              <a:rPr lang="en-US" sz="1000" smtClean="0"/>
              <a:pPr algn="r"/>
              <a:t>16</a:t>
            </a:fld>
            <a:endParaRPr lang="en-US" sz="1000" smtClean="0"/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914400" y="914400"/>
          <a:ext cx="7315200" cy="3048000"/>
        </p:xfrm>
        <a:graphic>
          <a:graphicData uri="http://schemas.openxmlformats.org/presentationml/2006/ole">
            <p:oleObj spid="_x0000_s14338" name="Document" r:id="rId4" imgW="7324480" imgH="305676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536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536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A79021CF-1A25-4E02-B3E0-5D07CC0E9325}" type="slidenum">
              <a:rPr lang="en-US" sz="1000" smtClean="0"/>
              <a:pPr algn="r"/>
              <a:t>17</a:t>
            </a:fld>
            <a:endParaRPr lang="en-US" sz="1000" smtClean="0"/>
          </a:p>
        </p:txBody>
      </p:sp>
      <p:graphicFrame>
        <p:nvGraphicFramePr>
          <p:cNvPr id="15362" name="Object 4"/>
          <p:cNvGraphicFramePr>
            <a:graphicFrameLocks/>
          </p:cNvGraphicFramePr>
          <p:nvPr/>
        </p:nvGraphicFramePr>
        <p:xfrm>
          <a:off x="914400" y="1066800"/>
          <a:ext cx="7315200" cy="996950"/>
        </p:xfrm>
        <a:graphic>
          <a:graphicData uri="http://schemas.openxmlformats.org/presentationml/2006/ole">
            <p:oleObj spid="_x0000_s15362" name="Document" r:id="rId4" imgW="7321366" imgH="996762" progId="Word.Document.8">
              <p:embed/>
            </p:oleObj>
          </a:graphicData>
        </a:graphic>
      </p:graphicFrame>
      <p:pic>
        <p:nvPicPr>
          <p:cNvPr id="15366" name="Picture 6" descr="Figure 03-0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371600" y="1981200"/>
            <a:ext cx="6553200" cy="196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2253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2253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C956FD25-6E47-4A05-9AC7-631A40C764D0}" type="slidenum">
              <a:rPr lang="en-US" sz="1000" smtClean="0"/>
              <a:pPr algn="r"/>
              <a:t>18</a:t>
            </a:fld>
            <a:endParaRPr lang="en-US" sz="1000" smtClean="0"/>
          </a:p>
        </p:txBody>
      </p:sp>
      <p:graphicFrame>
        <p:nvGraphicFramePr>
          <p:cNvPr id="22530" name="Object 4"/>
          <p:cNvGraphicFramePr>
            <a:graphicFrameLocks noChangeAspect="1"/>
          </p:cNvGraphicFramePr>
          <p:nvPr/>
        </p:nvGraphicFramePr>
        <p:xfrm>
          <a:off x="838200" y="685800"/>
          <a:ext cx="7315200" cy="4826000"/>
        </p:xfrm>
        <a:graphic>
          <a:graphicData uri="http://schemas.openxmlformats.org/presentationml/2006/ole">
            <p:oleObj spid="_x0000_s22530" name="Document" r:id="rId4" imgW="7321727" imgH="48413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194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194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3AB6FEA8-3B41-4CF8-B023-2CCB003F6379}" type="slidenum">
              <a:rPr lang="en-US" sz="1000" smtClean="0"/>
              <a:pPr algn="r"/>
              <a:t>19</a:t>
            </a:fld>
            <a:endParaRPr lang="en-US" sz="1000" smtClean="0"/>
          </a:p>
        </p:txBody>
      </p:sp>
      <p:graphicFrame>
        <p:nvGraphicFramePr>
          <p:cNvPr id="19458" name="Object 5"/>
          <p:cNvGraphicFramePr>
            <a:graphicFrameLocks noChangeAspect="1"/>
          </p:cNvGraphicFramePr>
          <p:nvPr/>
        </p:nvGraphicFramePr>
        <p:xfrm>
          <a:off x="914400" y="685800"/>
          <a:ext cx="7327900" cy="4152900"/>
        </p:xfrm>
        <a:graphic>
          <a:graphicData uri="http://schemas.openxmlformats.org/presentationml/2006/ole">
            <p:oleObj spid="_x0000_s19458" name="Document" r:id="rId3" imgW="7347912" imgH="4170845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307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307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9DDD304B-3088-4496-AD58-0CA17B1A41E4}" type="slidenum">
              <a:rPr lang="en-US" sz="1000" smtClean="0"/>
              <a:pPr algn="r"/>
              <a:t>2</a:t>
            </a:fld>
            <a:endParaRPr lang="en-US" sz="1000" smtClean="0"/>
          </a:p>
        </p:txBody>
      </p:sp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1143000" y="1066800"/>
          <a:ext cx="7315200" cy="5397500"/>
        </p:xfrm>
        <a:graphic>
          <a:graphicData uri="http://schemas.openxmlformats.org/presentationml/2006/ole">
            <p:oleObj spid="_x0000_s112642" name="Document" r:id="rId4" imgW="7324480" imgH="541017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2048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2048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8188E09E-87A4-4105-9784-DAD0E7BBD75B}" type="slidenum">
              <a:rPr lang="en-US" sz="1000" smtClean="0"/>
              <a:pPr algn="r"/>
              <a:t>20</a:t>
            </a:fld>
            <a:endParaRPr lang="en-US" sz="1000" smtClean="0"/>
          </a:p>
        </p:txBody>
      </p:sp>
      <p:graphicFrame>
        <p:nvGraphicFramePr>
          <p:cNvPr id="20482" name="Object 4"/>
          <p:cNvGraphicFramePr>
            <a:graphicFrameLocks noChangeAspect="1"/>
          </p:cNvGraphicFramePr>
          <p:nvPr/>
        </p:nvGraphicFramePr>
        <p:xfrm>
          <a:off x="914400" y="685800"/>
          <a:ext cx="7327900" cy="5016500"/>
        </p:xfrm>
        <a:graphic>
          <a:graphicData uri="http://schemas.openxmlformats.org/presentationml/2006/ole">
            <p:oleObj spid="_x0000_s20482" name="Document" r:id="rId3" imgW="7341146" imgH="5027243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2150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2150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C63BAC82-381D-4263-A489-55B40685F62E}" type="slidenum">
              <a:rPr lang="en-US" sz="1000" smtClean="0"/>
              <a:pPr algn="r"/>
              <a:t>21</a:t>
            </a:fld>
            <a:endParaRPr lang="en-US" sz="1000" smtClean="0"/>
          </a:p>
        </p:txBody>
      </p:sp>
      <p:graphicFrame>
        <p:nvGraphicFramePr>
          <p:cNvPr id="21506" name="Object 4"/>
          <p:cNvGraphicFramePr>
            <a:graphicFrameLocks noChangeAspect="1"/>
          </p:cNvGraphicFramePr>
          <p:nvPr/>
        </p:nvGraphicFramePr>
        <p:xfrm>
          <a:off x="914400" y="685800"/>
          <a:ext cx="7315200" cy="4826000"/>
        </p:xfrm>
        <a:graphic>
          <a:graphicData uri="http://schemas.openxmlformats.org/presentationml/2006/ole">
            <p:oleObj spid="_x0000_s21506" name="Document" r:id="rId3" imgW="7324480" imgH="4835879" progId="Word.Document.8">
              <p:embed/>
            </p:oleObj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2662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2662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F920E6AB-F538-41D9-8C62-E1F559986A30}" type="slidenum">
              <a:rPr lang="en-US" sz="1000" smtClean="0"/>
              <a:pPr algn="r"/>
              <a:t>22</a:t>
            </a:fld>
            <a:endParaRPr lang="en-US" sz="1000" smtClean="0"/>
          </a:p>
        </p:txBody>
      </p:sp>
      <p:graphicFrame>
        <p:nvGraphicFramePr>
          <p:cNvPr id="26626" name="Object 4"/>
          <p:cNvGraphicFramePr>
            <a:graphicFrameLocks noChangeAspect="1"/>
          </p:cNvGraphicFramePr>
          <p:nvPr/>
        </p:nvGraphicFramePr>
        <p:xfrm>
          <a:off x="1066800" y="990600"/>
          <a:ext cx="7315200" cy="5029200"/>
        </p:xfrm>
        <a:graphic>
          <a:graphicData uri="http://schemas.openxmlformats.org/presentationml/2006/ole">
            <p:oleObj spid="_x0000_s26626" name="Document" r:id="rId4" imgW="7324480" imgH="504858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297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297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C8202E87-945D-4829-A9A7-191DD658AF55}" type="slidenum">
              <a:rPr lang="en-US" sz="1000" smtClean="0"/>
              <a:pPr algn="r"/>
              <a:t>23</a:t>
            </a:fld>
            <a:endParaRPr lang="en-US" sz="1000" smtClean="0"/>
          </a:p>
        </p:txBody>
      </p:sp>
      <p:graphicFrame>
        <p:nvGraphicFramePr>
          <p:cNvPr id="29698" name="Object 4"/>
          <p:cNvGraphicFramePr>
            <a:graphicFrameLocks noChangeAspect="1"/>
          </p:cNvGraphicFramePr>
          <p:nvPr/>
        </p:nvGraphicFramePr>
        <p:xfrm>
          <a:off x="1066800" y="1219200"/>
          <a:ext cx="7315200" cy="4914900"/>
        </p:xfrm>
        <a:graphic>
          <a:graphicData uri="http://schemas.openxmlformats.org/presentationml/2006/ole">
            <p:oleObj spid="_x0000_s29698" name="Document" r:id="rId4" imgW="7324480" imgH="4933938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5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44036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44037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E7E6DEC0-31FC-4A6B-A4B1-2687C9D69BC5}" type="slidenum">
              <a:rPr lang="en-US" sz="1000" smtClean="0"/>
              <a:pPr algn="r"/>
              <a:t>24</a:t>
            </a:fld>
            <a:endParaRPr lang="en-US" sz="1000" smtClean="0"/>
          </a:p>
        </p:txBody>
      </p:sp>
      <p:graphicFrame>
        <p:nvGraphicFramePr>
          <p:cNvPr id="44034" name="Object 4"/>
          <p:cNvGraphicFramePr>
            <a:graphicFrameLocks noChangeAspect="1"/>
          </p:cNvGraphicFramePr>
          <p:nvPr/>
        </p:nvGraphicFramePr>
        <p:xfrm>
          <a:off x="914400" y="762000"/>
          <a:ext cx="7315200" cy="5334000"/>
        </p:xfrm>
        <a:graphic>
          <a:graphicData uri="http://schemas.openxmlformats.org/presentationml/2006/ole">
            <p:oleObj spid="_x0000_s44034" name="Document" r:id="rId4" imgW="7324480" imgH="5353932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4506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4506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E78AFB42-CE88-451A-BFB9-5FE15DE24B3F}" type="slidenum">
              <a:rPr lang="en-US" sz="1000" smtClean="0"/>
              <a:pPr algn="r"/>
              <a:t>25</a:t>
            </a:fld>
            <a:endParaRPr lang="en-US" sz="1000" smtClean="0"/>
          </a:p>
        </p:txBody>
      </p:sp>
      <p:graphicFrame>
        <p:nvGraphicFramePr>
          <p:cNvPr id="45058" name="Object 4"/>
          <p:cNvGraphicFramePr>
            <a:graphicFrameLocks noChangeAspect="1"/>
          </p:cNvGraphicFramePr>
          <p:nvPr/>
        </p:nvGraphicFramePr>
        <p:xfrm>
          <a:off x="914400" y="533400"/>
          <a:ext cx="7315200" cy="547688"/>
        </p:xfrm>
        <a:graphic>
          <a:graphicData uri="http://schemas.openxmlformats.org/presentationml/2006/ole">
            <p:oleObj spid="_x0000_s45058" name="Document" r:id="rId4" imgW="7321366" imgH="546542" progId="Word.Document.8">
              <p:embed/>
            </p:oleObj>
          </a:graphicData>
        </a:graphic>
      </p:graphicFrame>
      <p:pic>
        <p:nvPicPr>
          <p:cNvPr id="45062" name="Picture 8" descr="Figure 03-2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66800" y="1066800"/>
            <a:ext cx="6934200" cy="489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D41D5D21-6EAD-41A0-BEAB-C05E133BB350}" type="slidenum">
              <a:rPr lang="en-US" sz="1000" smtClean="0"/>
              <a:pPr algn="r"/>
              <a:t>3</a:t>
            </a:fld>
            <a:endParaRPr lang="en-US" sz="1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676400" y="1143000"/>
          <a:ext cx="7315200" cy="639763"/>
        </p:xfrm>
        <a:graphic>
          <a:graphicData uri="http://schemas.openxmlformats.org/presentationml/2006/ole">
            <p:oleObj spid="_x0000_s4098" name="Document" r:id="rId4" imgW="7321366" imgH="638173" progId="Word.Document.8">
              <p:embed/>
            </p:oleObj>
          </a:graphicData>
        </a:graphic>
      </p:graphicFrame>
      <p:pic>
        <p:nvPicPr>
          <p:cNvPr id="4102" name="Picture 6" descr="Figure 03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752600"/>
            <a:ext cx="33528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D3F80F1E-45EB-4D60-8EE1-D4C0A10986EA}" type="slidenum">
              <a:rPr lang="en-US" sz="1000" smtClean="0"/>
              <a:pPr algn="r"/>
              <a:t>4</a:t>
            </a:fld>
            <a:endParaRPr lang="en-US" sz="10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838200"/>
          <a:ext cx="7315200" cy="4737100"/>
        </p:xfrm>
        <a:graphic>
          <a:graphicData uri="http://schemas.openxmlformats.org/presentationml/2006/ole">
            <p:oleObj spid="_x0000_s5122" name="Document" r:id="rId4" imgW="7324480" imgH="47446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5124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512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D3F80F1E-45EB-4D60-8EE1-D4C0A10986EA}" type="slidenum">
              <a:rPr lang="en-US" sz="1000" smtClean="0"/>
              <a:pPr algn="r"/>
              <a:t>5</a:t>
            </a:fld>
            <a:endParaRPr lang="en-US" sz="1000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914400" y="914400"/>
          <a:ext cx="7315200" cy="4737100"/>
        </p:xfrm>
        <a:graphic>
          <a:graphicData uri="http://schemas.openxmlformats.org/presentationml/2006/ole">
            <p:oleObj spid="_x0000_s171010" name="Document" r:id="rId4" imgW="7324480" imgH="474467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410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410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D41D5D21-6EAD-41A0-BEAB-C05E133BB350}" type="slidenum">
              <a:rPr lang="en-US" sz="1000" smtClean="0"/>
              <a:pPr algn="r"/>
              <a:t>6</a:t>
            </a:fld>
            <a:endParaRPr lang="en-US" sz="1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1676400" y="1143000"/>
          <a:ext cx="7315200" cy="639763"/>
        </p:xfrm>
        <a:graphic>
          <a:graphicData uri="http://schemas.openxmlformats.org/presentationml/2006/ole">
            <p:oleObj spid="_x0000_s113666" name="Document" r:id="rId4" imgW="7321366" imgH="638173" progId="Word.Document.8">
              <p:embed/>
            </p:oleObj>
          </a:graphicData>
        </a:graphic>
      </p:graphicFrame>
      <p:pic>
        <p:nvPicPr>
          <p:cNvPr id="4102" name="Picture 6" descr="Figure 03-0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19400" y="1752600"/>
            <a:ext cx="3352800" cy="280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6148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6149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C5484E3A-45B8-4215-A4DF-664F117A58E5}" type="slidenum">
              <a:rPr lang="en-US" sz="1000" smtClean="0"/>
              <a:pPr algn="r"/>
              <a:t>7</a:t>
            </a:fld>
            <a:endParaRPr lang="en-US" sz="1000" smtClean="0"/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914400" y="838200"/>
          <a:ext cx="7315200" cy="4114800"/>
        </p:xfrm>
        <a:graphic>
          <a:graphicData uri="http://schemas.openxmlformats.org/presentationml/2006/ole">
            <p:oleObj spid="_x0000_s6146" name="Document" r:id="rId4" imgW="7324480" imgH="4125314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7172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7173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D21BD0E1-AAA9-4E2F-A3C8-207F1863D7A2}" type="slidenum">
              <a:rPr lang="en-US" sz="1000" smtClean="0"/>
              <a:pPr algn="r"/>
              <a:t>8</a:t>
            </a:fld>
            <a:endParaRPr lang="en-US" sz="1000" smtClean="0"/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914400" y="838200"/>
          <a:ext cx="7315200" cy="3632200"/>
        </p:xfrm>
        <a:graphic>
          <a:graphicData uri="http://schemas.openxmlformats.org/presentationml/2006/ole">
            <p:oleObj spid="_x0000_s7170" name="Document" r:id="rId4" imgW="7324480" imgH="3649081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Date Placeholder 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Murach’s Visual Basic 2010, C3</a:t>
            </a:r>
            <a:endParaRPr lang="en-US" sz="1200" smtClean="0"/>
          </a:p>
        </p:txBody>
      </p:sp>
      <p:sp>
        <p:nvSpPr>
          <p:cNvPr id="9220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US" smtClean="0"/>
              <a:t>© 2010, Mike Murach &amp; Associates, Inc.</a:t>
            </a:r>
            <a:endParaRPr lang="en-US" sz="1400" smtClean="0"/>
          </a:p>
        </p:txBody>
      </p:sp>
      <p:sp>
        <p:nvSpPr>
          <p:cNvPr id="922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endParaRPr lang="en-US" smtClean="0"/>
          </a:p>
          <a:p>
            <a:pPr algn="r"/>
            <a:r>
              <a:rPr lang="en-US" sz="1000" smtClean="0"/>
              <a:t>Slide </a:t>
            </a:r>
            <a:fld id="{B00F9D08-602F-4445-9BB5-453060E4B4E3}" type="slidenum">
              <a:rPr lang="en-US" sz="1000" smtClean="0"/>
              <a:pPr algn="r"/>
              <a:t>9</a:t>
            </a:fld>
            <a:endParaRPr lang="en-US" sz="1000" smtClean="0"/>
          </a:p>
        </p:txBody>
      </p:sp>
      <p:graphicFrame>
        <p:nvGraphicFramePr>
          <p:cNvPr id="9218" name="Object 4"/>
          <p:cNvGraphicFramePr>
            <a:graphicFrameLocks noChangeAspect="1"/>
          </p:cNvGraphicFramePr>
          <p:nvPr/>
        </p:nvGraphicFramePr>
        <p:xfrm>
          <a:off x="914400" y="914400"/>
          <a:ext cx="7251700" cy="3746500"/>
        </p:xfrm>
        <a:graphic>
          <a:graphicData uri="http://schemas.openxmlformats.org/presentationml/2006/ole">
            <p:oleObj spid="_x0000_s9218" name="Document" r:id="rId4" imgW="7778974" imgH="4022403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1555</TotalTime>
  <Words>472</Words>
  <Application>Microsoft Office PowerPoint</Application>
  <PresentationFormat>On-screen Show (4:3)</PresentationFormat>
  <Paragraphs>122</Paragraphs>
  <Slides>25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25</vt:i4>
      </vt:variant>
    </vt:vector>
  </HeadingPairs>
  <TitlesOfParts>
    <vt:vector size="28" baseType="lpstr">
      <vt:lpstr>Default Design</vt:lpstr>
      <vt:lpstr>Document</vt:lpstr>
      <vt:lpstr>Microsoft Office Word 97 - 2003 Document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</vt:vector>
  </TitlesOfParts>
  <Company>Mike Murach &amp; Ass.,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Tom Murach</dc:creator>
  <cp:lastModifiedBy>Lyn Mathis</cp:lastModifiedBy>
  <cp:revision>142</cp:revision>
  <dcterms:created xsi:type="dcterms:W3CDTF">1999-10-15T22:36:31Z</dcterms:created>
  <dcterms:modified xsi:type="dcterms:W3CDTF">2011-01-23T02:02:03Z</dcterms:modified>
</cp:coreProperties>
</file>